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00042"/>
            <a:ext cx="6400800" cy="71438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</a:rPr>
              <a:t>Бабашева</a:t>
            </a:r>
            <a:r>
              <a:rPr lang="ru-RU" sz="1800" b="1" dirty="0" smtClean="0">
                <a:solidFill>
                  <a:srgbClr val="002060"/>
                </a:solidFill>
              </a:rPr>
              <a:t> Амина </a:t>
            </a:r>
            <a:r>
              <a:rPr lang="ru-RU" sz="1800" b="1" dirty="0" err="1" smtClean="0">
                <a:solidFill>
                  <a:srgbClr val="002060"/>
                </a:solidFill>
              </a:rPr>
              <a:t>Юрьена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285860"/>
            <a:ext cx="4150244" cy="507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820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74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</a:rPr>
              <a:t>Интегрированные физкультурные занятия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196752"/>
            <a:ext cx="3671664" cy="537403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196752"/>
            <a:ext cx="3743672" cy="5374035"/>
          </a:xfrm>
        </p:spPr>
      </p:pic>
    </p:spTree>
    <p:extLst>
      <p:ext uri="{BB962C8B-B14F-4D97-AF65-F5344CB8AC3E}">
        <p14:creationId xmlns:p14="http://schemas.microsoft.com/office/powerpoint/2010/main" xmlns="" val="272535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Участники конкурса «Дед Мороз 2017!»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5" y="1935163"/>
            <a:ext cx="7416824" cy="4734197"/>
          </a:xfrm>
        </p:spPr>
      </p:pic>
    </p:spTree>
    <p:extLst>
      <p:ext uri="{BB962C8B-B14F-4D97-AF65-F5344CB8AC3E}">
        <p14:creationId xmlns:p14="http://schemas.microsoft.com/office/powerpoint/2010/main" xmlns="" val="2070320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Маленькие знатоки ПДД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290539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такие у нас получились ёжики!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xmlns="" val="4182954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 Что нам осень подарила!»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20875"/>
            <a:ext cx="3312367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920875"/>
            <a:ext cx="3456384" cy="4433888"/>
          </a:xfrm>
        </p:spPr>
      </p:pic>
    </p:spTree>
    <p:extLst>
      <p:ext uri="{BB962C8B-B14F-4D97-AF65-F5344CB8AC3E}">
        <p14:creationId xmlns:p14="http://schemas.microsoft.com/office/powerpoint/2010/main" xmlns="" val="328059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Друзья природы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920875"/>
            <a:ext cx="3816423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920875"/>
            <a:ext cx="3744416" cy="4433888"/>
          </a:xfrm>
        </p:spPr>
      </p:pic>
    </p:spTree>
    <p:extLst>
      <p:ext uri="{BB962C8B-B14F-4D97-AF65-F5344CB8AC3E}">
        <p14:creationId xmlns:p14="http://schemas.microsoft.com/office/powerpoint/2010/main" xmlns="" val="620044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843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Бабашева</a:t>
            </a:r>
            <a:r>
              <a:rPr lang="ru-RU" b="1" dirty="0"/>
              <a:t> Амина </a:t>
            </a:r>
            <a:r>
              <a:rPr lang="ru-RU" b="1" dirty="0" smtClean="0"/>
              <a:t>Юрьевна</a:t>
            </a:r>
          </a:p>
          <a:p>
            <a:endParaRPr lang="ru-RU" dirty="0"/>
          </a:p>
          <a:p>
            <a:r>
              <a:rPr lang="ru-RU" b="1" dirty="0"/>
              <a:t>Дата </a:t>
            </a:r>
            <a:r>
              <a:rPr lang="ru-RU" b="1" dirty="0" smtClean="0"/>
              <a:t>рождения-</a:t>
            </a:r>
            <a:r>
              <a:rPr lang="ru-RU" dirty="0" smtClean="0"/>
              <a:t>23.09.1977</a:t>
            </a:r>
          </a:p>
          <a:p>
            <a:endParaRPr lang="ru-RU" dirty="0"/>
          </a:p>
          <a:p>
            <a:r>
              <a:rPr lang="ru-RU" b="1" dirty="0"/>
              <a:t>Место работы-</a:t>
            </a:r>
            <a:r>
              <a:rPr lang="ru-RU" dirty="0"/>
              <a:t> МБДОУ </a:t>
            </a:r>
            <a:r>
              <a:rPr lang="ru-RU" dirty="0" err="1"/>
              <a:t>Дс</a:t>
            </a:r>
            <a:r>
              <a:rPr lang="ru-RU" dirty="0"/>
              <a:t> № </a:t>
            </a:r>
            <a:r>
              <a:rPr lang="ru-RU" dirty="0" smtClean="0"/>
              <a:t>6</a:t>
            </a:r>
          </a:p>
          <a:p>
            <a:endParaRPr lang="ru-RU" dirty="0"/>
          </a:p>
          <a:p>
            <a:r>
              <a:rPr lang="ru-RU" b="1" dirty="0"/>
              <a:t>Должность- </a:t>
            </a:r>
            <a:r>
              <a:rPr lang="ru-RU" dirty="0" smtClean="0"/>
              <a:t>воспитатель</a:t>
            </a:r>
          </a:p>
          <a:p>
            <a:endParaRPr lang="ru-RU" dirty="0"/>
          </a:p>
          <a:p>
            <a:r>
              <a:rPr lang="ru-RU" b="1" dirty="0"/>
              <a:t>Образование- </a:t>
            </a:r>
            <a:r>
              <a:rPr lang="ru-RU" dirty="0"/>
              <a:t>среднее специальное, 1994-1997 год Дербентский педагогический колледж, по специальности « Преподавание в начальных классах»  присвоена квалификация- учитель начальных классов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Стаж педагогической работы</a:t>
            </a:r>
            <a:r>
              <a:rPr lang="ru-RU" dirty="0"/>
              <a:t>- 13 лет.</a:t>
            </a:r>
          </a:p>
          <a:p>
            <a:r>
              <a:rPr lang="ru-RU" b="1" dirty="0"/>
              <a:t>Стаж работы в данном учреждении-</a:t>
            </a:r>
            <a:r>
              <a:rPr lang="ru-RU" dirty="0"/>
              <a:t> 10 лет.</a:t>
            </a:r>
          </a:p>
          <a:p>
            <a:r>
              <a:rPr lang="ru-RU" b="1" dirty="0"/>
              <a:t>Квалификационная категория</a:t>
            </a:r>
            <a:r>
              <a:rPr lang="ru-RU" dirty="0"/>
              <a:t>- не имею.</a:t>
            </a:r>
          </a:p>
        </p:txBody>
      </p:sp>
    </p:spTree>
    <p:extLst>
      <p:ext uri="{BB962C8B-B14F-4D97-AF65-F5344CB8AC3E}">
        <p14:creationId xmlns:p14="http://schemas.microsoft.com/office/powerpoint/2010/main" xmlns="" val="1541832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5"/>
            <a:ext cx="74888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    Сведения </a:t>
            </a:r>
            <a:r>
              <a:rPr lang="ru-RU" b="1" dirty="0"/>
              <a:t>о прохождении курсов квалификации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17.03.2014-22.04.2014г. ГАОУ ДПО «ВГАПО» </a:t>
            </a:r>
          </a:p>
          <a:p>
            <a:r>
              <a:rPr lang="ru-RU" dirty="0"/>
              <a:t>« Содержание и технологии </a:t>
            </a:r>
            <a:r>
              <a:rPr lang="ru-RU" dirty="0" err="1"/>
              <a:t>воспитательно</a:t>
            </a:r>
            <a:r>
              <a:rPr lang="ru-RU" dirty="0"/>
              <a:t> – образовательной деятельности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( в контексте с ФЗ-273 от 29.12.2012г и ФГОС ДО от 07.10. 2013г)» в объёме 72 часа. № 7257 от 22.04.2014г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19.11.2016.- 07.12.2016г. Частное образовательное учреждение дополнительного профессионального образования « Институт переподготовки и повышения квалификации» г. Новочеркасск</a:t>
            </a:r>
          </a:p>
          <a:p>
            <a:r>
              <a:rPr lang="ru-RU" dirty="0"/>
              <a:t>По программе « Создание коррекционно- развивающей среды для детей с ограниченными возможностями здоровья в условиях инклюзивного образования в соответствии с ФГОС» в объёме  108 часов. № 4627 от 07.12.2016г.</a:t>
            </a:r>
          </a:p>
        </p:txBody>
      </p:sp>
    </p:spTree>
    <p:extLst>
      <p:ext uri="{BB962C8B-B14F-4D97-AF65-F5344CB8AC3E}">
        <p14:creationId xmlns:p14="http://schemas.microsoft.com/office/powerpoint/2010/main" xmlns="" val="1323476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9033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моей деятельности</a:t>
            </a:r>
            <a:r>
              <a:rPr lang="ru-RU" sz="2000" dirty="0"/>
              <a:t>- создание условий для развития личности детей в различных видах общения и деятельности, с учетом их возрастных и индивидуальных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3182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584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Для </a:t>
            </a:r>
            <a:r>
              <a:rPr lang="ru-RU" b="1" dirty="0"/>
              <a:t>достижения поставленной цели решаю следующие задачи</a:t>
            </a:r>
            <a:r>
              <a:rPr lang="ru-RU" b="1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Создание </a:t>
            </a:r>
            <a:r>
              <a:rPr lang="ru-RU" dirty="0"/>
              <a:t>благоприятных условий развития детей в соответствии с их возрастными особенностями, развитие способностей и творческого потенциала каждого ребенка как субъекта отношений с самим собой, другими детьми и взрослыми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2.Охрана и укрепление физического здоровья детей, в том числе их эмоционального благополучия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3.Формирование общей культуры личности детей , в том числе ценностей здорового образа жизни, развитие их социальных, нравственных и эстетических, интеллектуальных и физических качеств, инициативности, самостоятельности и ответственности ребенка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4.Воспитание </a:t>
            </a:r>
            <a:r>
              <a:rPr lang="ru-RU" dirty="0"/>
              <a:t>любви к родному краю, родному городу Камышин.</a:t>
            </a:r>
          </a:p>
        </p:txBody>
      </p:sp>
    </p:spTree>
    <p:extLst>
      <p:ext uri="{BB962C8B-B14F-4D97-AF65-F5344CB8AC3E}">
        <p14:creationId xmlns:p14="http://schemas.microsoft.com/office/powerpoint/2010/main" xmlns="" val="105622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43841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Свою педагогическую деятельность осуществляю в соответствии с образовательной программой МБДОУ </a:t>
            </a:r>
            <a:r>
              <a:rPr lang="ru-RU" dirty="0" err="1"/>
              <a:t>Дс</a:t>
            </a:r>
            <a:r>
              <a:rPr lang="ru-RU" dirty="0"/>
              <a:t> № 6, разработанной в соответствии с требованиями ФГОС 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Содержание программы реализую в процессе непосредственно - образовательной деятельности, совместной и самостоятельной деятельности детей.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Опираюсь </a:t>
            </a:r>
            <a:r>
              <a:rPr lang="ru-RU" dirty="0"/>
              <a:t>на личностно - ориентированное взаимодействие с детьми, ориентируюсь на их личностные и индивидуальные особенности.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63230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-495151"/>
            <a:ext cx="74888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     Активно </a:t>
            </a:r>
            <a:r>
              <a:rPr lang="ru-RU" b="1" dirty="0"/>
              <a:t>распространяю опыт работы на различных уровнях: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b="1" dirty="0"/>
              <a:t>2012 г .</a:t>
            </a:r>
            <a:r>
              <a:rPr lang="ru-RU" dirty="0"/>
              <a:t> Педагогический совет </a:t>
            </a:r>
          </a:p>
          <a:p>
            <a:r>
              <a:rPr lang="ru-RU" dirty="0"/>
              <a:t>Тема: «Проектная деятельность с детьми дошкольного возраста, как средства воспитания чувства патриотизма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  <a:p>
            <a:r>
              <a:rPr lang="ru-RU" b="1" dirty="0"/>
              <a:t>2013г.</a:t>
            </a:r>
            <a:r>
              <a:rPr lang="ru-RU" dirty="0"/>
              <a:t> Педагогический совет </a:t>
            </a:r>
          </a:p>
          <a:p>
            <a:r>
              <a:rPr lang="ru-RU" dirty="0"/>
              <a:t>Тема: « Развитие произносительной стороны речи в разных видах детской деятельности»  Выступила с демонстрацией дидактических игр по ЗКР</a:t>
            </a:r>
          </a:p>
          <a:p>
            <a:r>
              <a:rPr lang="ru-RU" dirty="0"/>
              <a:t> « Звуковая цепочка», « Звуковые часики», « Кто в домике живет</a:t>
            </a:r>
            <a:r>
              <a:rPr lang="ru-RU" dirty="0" smtClean="0"/>
              <a:t>»</a:t>
            </a:r>
            <a:r>
              <a:rPr lang="ru-RU" dirty="0"/>
              <a:t> </a:t>
            </a:r>
          </a:p>
          <a:p>
            <a:r>
              <a:rPr lang="ru-RU" b="1" dirty="0"/>
              <a:t>2013г.</a:t>
            </a:r>
            <a:endParaRPr lang="ru-RU" dirty="0"/>
          </a:p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Тема «Реализация системного подхода в использовании всех средств и форм образовательной работы с дошкольниками для своевременного развития жизненно важных двигательных навыков и способностей детей». Тема выступления «Роль игрушки для снятия стресса» (протокол №3 от 10.04.2013г.)    </a:t>
            </a:r>
          </a:p>
        </p:txBody>
      </p:sp>
    </p:spTree>
    <p:extLst>
      <p:ext uri="{BB962C8B-B14F-4D97-AF65-F5344CB8AC3E}">
        <p14:creationId xmlns:p14="http://schemas.microsoft.com/office/powerpoint/2010/main" xmlns="" val="1079719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633650"/>
            <a:ext cx="72008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2014г</a:t>
            </a:r>
            <a:r>
              <a:rPr lang="ru-RU" b="1" dirty="0"/>
              <a:t>. </a:t>
            </a:r>
            <a:endParaRPr lang="ru-RU" dirty="0" smtClean="0"/>
          </a:p>
          <a:p>
            <a:r>
              <a:rPr lang="ru-RU" dirty="0" smtClean="0"/>
              <a:t>Педагогический </a:t>
            </a:r>
            <a:r>
              <a:rPr lang="ru-RU" dirty="0"/>
              <a:t>совет</a:t>
            </a:r>
          </a:p>
          <a:p>
            <a:r>
              <a:rPr lang="ru-RU" dirty="0"/>
              <a:t>Тема «Внедрение в образовательный процесс МБДОУ </a:t>
            </a:r>
            <a:r>
              <a:rPr lang="ru-RU" dirty="0" err="1"/>
              <a:t>Дс</a:t>
            </a:r>
            <a:r>
              <a:rPr lang="ru-RU" dirty="0"/>
              <a:t> №6 инновационного проектного метода работы». Представила презентацию проекта «Домашние животные» (протокол №4 от 30.04.2015г.)</a:t>
            </a:r>
          </a:p>
          <a:p>
            <a:r>
              <a:rPr lang="ru-RU" dirty="0"/>
              <a:t> </a:t>
            </a:r>
            <a:r>
              <a:rPr lang="ru-RU" b="1" dirty="0" smtClean="0"/>
              <a:t>2015г.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Тема «Развитие коммуникативных возможностей словесного творчества и выразительности речи дошкольников, через различные виды театральной деятельности</a:t>
            </a:r>
            <a:r>
              <a:rPr lang="ru-RU" dirty="0" smtClean="0"/>
              <a:t>»</a:t>
            </a:r>
            <a:r>
              <a:rPr lang="ru-RU" dirty="0"/>
              <a:t> </a:t>
            </a:r>
          </a:p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Тема «Детский сад и семья: аспекты взаимодействия» </a:t>
            </a:r>
          </a:p>
          <a:p>
            <a:r>
              <a:rPr lang="ru-RU" dirty="0"/>
              <a:t>Представила презентацию проекта «В гостях у сказки» и картотеки театрализованных игр (протокол №2 от 29.10.2015г.)</a:t>
            </a:r>
          </a:p>
          <a:p>
            <a:r>
              <a:rPr lang="ru-RU" dirty="0"/>
              <a:t>Представила презентацию проекта «Наше здоровье в наших руках» и пособие по работе с детьми и родителями лет бук «Здоровье это здорово» (протокол №3 от 25.02.2016г.)</a:t>
            </a:r>
          </a:p>
        </p:txBody>
      </p:sp>
    </p:spTree>
    <p:extLst>
      <p:ext uri="{BB962C8B-B14F-4D97-AF65-F5344CB8AC3E}">
        <p14:creationId xmlns:p14="http://schemas.microsoft.com/office/powerpoint/2010/main" xmlns="" val="82137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4345"/>
            <a:ext cx="72728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2016г</a:t>
            </a:r>
            <a:r>
              <a:rPr lang="ru-RU" b="1" dirty="0"/>
              <a:t>.</a:t>
            </a:r>
            <a:endParaRPr lang="ru-RU" dirty="0"/>
          </a:p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Тема «Результаты деятельности ДОУ за учебный год – качество образования, достижения, трудности, пути совершенствования. Мониторинг реализации годовых задач за 2015 -2016 учебный год»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Педагогический совет</a:t>
            </a:r>
          </a:p>
          <a:p>
            <a:r>
              <a:rPr lang="ru-RU" dirty="0"/>
              <a:t>Тема «Создание здоровье сберегающего образовательного пространства в условиях ДОУ».</a:t>
            </a:r>
          </a:p>
          <a:p>
            <a:r>
              <a:rPr lang="ru-RU" dirty="0"/>
              <a:t> Представила план кружковой работы и положение родительских клубов на 2016 -2017 учебный год (протокол №4 от 27.05.2016г.)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Представила презентацию проекта «День желтого цвета» (протокол №2 от 27.10.2016г.)</a:t>
            </a:r>
          </a:p>
        </p:txBody>
      </p:sp>
    </p:spTree>
    <p:extLst>
      <p:ext uri="{BB962C8B-B14F-4D97-AF65-F5344CB8AC3E}">
        <p14:creationId xmlns:p14="http://schemas.microsoft.com/office/powerpoint/2010/main" xmlns="" val="3871169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437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Бабашева Амина Юрьена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Интегрированные физкультурные занятия</vt:lpstr>
      <vt:lpstr>Участники конкурса «Дед Мороз 2017!»</vt:lpstr>
      <vt:lpstr>Маленькие знатоки ПДД</vt:lpstr>
      <vt:lpstr>Вот такие у нас получились ёжики!</vt:lpstr>
      <vt:lpstr>« Что нам осень подарила!»</vt:lpstr>
      <vt:lpstr>Друзья природы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Бабашева </dc:title>
  <dc:creator>Мага Ридус</dc:creator>
  <cp:lastModifiedBy>Admin</cp:lastModifiedBy>
  <cp:revision>8</cp:revision>
  <dcterms:created xsi:type="dcterms:W3CDTF">2017-10-18T18:47:52Z</dcterms:created>
  <dcterms:modified xsi:type="dcterms:W3CDTF">2017-10-25T07:55:06Z</dcterms:modified>
</cp:coreProperties>
</file>