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4" r:id="rId3"/>
    <p:sldId id="261" r:id="rId4"/>
    <p:sldId id="266" r:id="rId5"/>
    <p:sldId id="293" r:id="rId6"/>
    <p:sldId id="295" r:id="rId7"/>
    <p:sldId id="301" r:id="rId8"/>
    <p:sldId id="302" r:id="rId9"/>
    <p:sldId id="297" r:id="rId10"/>
    <p:sldId id="304" r:id="rId11"/>
    <p:sldId id="296" r:id="rId12"/>
    <p:sldId id="299" r:id="rId13"/>
    <p:sldId id="303" r:id="rId14"/>
    <p:sldId id="300" r:id="rId15"/>
    <p:sldId id="273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3B91F-510A-4711-BC75-20A791B291D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0A4A28F-A7B9-4CBE-B58B-4A190A9F1993}">
      <dgm:prSet phldrT="[Текст]" phldr="1"/>
      <dgm:spPr/>
      <dgm:t>
        <a:bodyPr/>
        <a:lstStyle/>
        <a:p>
          <a:endParaRPr lang="ru-RU"/>
        </a:p>
      </dgm:t>
    </dgm:pt>
    <dgm:pt modelId="{E245A4CC-98B8-4A15-8E20-83503AB1D3F4}" type="parTrans" cxnId="{5B345CEF-6013-4E8A-9D3D-3A8B51D15B21}">
      <dgm:prSet/>
      <dgm:spPr/>
      <dgm:t>
        <a:bodyPr/>
        <a:lstStyle/>
        <a:p>
          <a:endParaRPr lang="ru-RU"/>
        </a:p>
      </dgm:t>
    </dgm:pt>
    <dgm:pt modelId="{2DC8324F-CB18-46E5-8303-B49871371EB8}" type="sibTrans" cxnId="{5B345CEF-6013-4E8A-9D3D-3A8B51D15B21}">
      <dgm:prSet/>
      <dgm:spPr/>
      <dgm:t>
        <a:bodyPr/>
        <a:lstStyle/>
        <a:p>
          <a:endParaRPr lang="ru-RU"/>
        </a:p>
      </dgm:t>
    </dgm:pt>
    <dgm:pt modelId="{E9E7EFE7-DCB4-4FBE-BF6B-B6622379A082}">
      <dgm:prSet phldrT="[Текст]" phldr="1"/>
      <dgm:spPr/>
      <dgm:t>
        <a:bodyPr/>
        <a:lstStyle/>
        <a:p>
          <a:endParaRPr lang="ru-RU"/>
        </a:p>
      </dgm:t>
    </dgm:pt>
    <dgm:pt modelId="{1F043BB1-8ACE-495B-B502-E39C30920E69}" type="parTrans" cxnId="{0E4DC572-0C61-42FD-AE89-CBEBF77E9993}">
      <dgm:prSet/>
      <dgm:spPr/>
      <dgm:t>
        <a:bodyPr/>
        <a:lstStyle/>
        <a:p>
          <a:endParaRPr lang="ru-RU"/>
        </a:p>
      </dgm:t>
    </dgm:pt>
    <dgm:pt modelId="{AA2555C5-F08C-47D7-AFB5-37E2009ED1E0}" type="sibTrans" cxnId="{0E4DC572-0C61-42FD-AE89-CBEBF77E9993}">
      <dgm:prSet/>
      <dgm:spPr/>
      <dgm:t>
        <a:bodyPr/>
        <a:lstStyle/>
        <a:p>
          <a:endParaRPr lang="ru-RU"/>
        </a:p>
      </dgm:t>
    </dgm:pt>
    <dgm:pt modelId="{AE77CE57-40FA-4943-89C2-87A67EDEEA3F}">
      <dgm:prSet phldrT="[Текст]" phldr="1"/>
      <dgm:spPr/>
      <dgm:t>
        <a:bodyPr/>
        <a:lstStyle/>
        <a:p>
          <a:endParaRPr lang="ru-RU"/>
        </a:p>
      </dgm:t>
    </dgm:pt>
    <dgm:pt modelId="{730C30D3-E794-4E9E-9C6C-C9E5F2EB7E10}" type="parTrans" cxnId="{ED694677-F169-4689-9CD2-DCA59C7BCF88}">
      <dgm:prSet/>
      <dgm:spPr/>
      <dgm:t>
        <a:bodyPr/>
        <a:lstStyle/>
        <a:p>
          <a:endParaRPr lang="ru-RU"/>
        </a:p>
      </dgm:t>
    </dgm:pt>
    <dgm:pt modelId="{5754434A-76DE-457A-9E06-A6D16BE6A5C4}" type="sibTrans" cxnId="{ED694677-F169-4689-9CD2-DCA59C7BCF88}">
      <dgm:prSet/>
      <dgm:spPr/>
      <dgm:t>
        <a:bodyPr/>
        <a:lstStyle/>
        <a:p>
          <a:endParaRPr lang="ru-RU"/>
        </a:p>
      </dgm:t>
    </dgm:pt>
    <dgm:pt modelId="{15CAAAD8-717B-49EE-A808-1A4EF5202DB7}">
      <dgm:prSet phldrT="[Текст]" phldr="1"/>
      <dgm:spPr/>
      <dgm:t>
        <a:bodyPr/>
        <a:lstStyle/>
        <a:p>
          <a:endParaRPr lang="ru-RU"/>
        </a:p>
      </dgm:t>
    </dgm:pt>
    <dgm:pt modelId="{9AC9883B-9F7F-4E39-97F7-9AFB0E8BFAEE}" type="parTrans" cxnId="{55D490E9-23F6-4F49-B3EB-B253D4EF23CC}">
      <dgm:prSet/>
      <dgm:spPr/>
      <dgm:t>
        <a:bodyPr/>
        <a:lstStyle/>
        <a:p>
          <a:endParaRPr lang="ru-RU"/>
        </a:p>
      </dgm:t>
    </dgm:pt>
    <dgm:pt modelId="{5BC8C1E2-0A01-4414-A312-3C24A7AF37EF}" type="sibTrans" cxnId="{55D490E9-23F6-4F49-B3EB-B253D4EF23CC}">
      <dgm:prSet/>
      <dgm:spPr/>
      <dgm:t>
        <a:bodyPr/>
        <a:lstStyle/>
        <a:p>
          <a:endParaRPr lang="ru-RU"/>
        </a:p>
      </dgm:t>
    </dgm:pt>
    <dgm:pt modelId="{9B5B7AAA-F2F0-4A0A-921B-35B175B7714F}">
      <dgm:prSet phldrT="[Текст]" phldr="1"/>
      <dgm:spPr/>
      <dgm:t>
        <a:bodyPr/>
        <a:lstStyle/>
        <a:p>
          <a:endParaRPr lang="ru-RU"/>
        </a:p>
      </dgm:t>
    </dgm:pt>
    <dgm:pt modelId="{DECF5129-B93E-4B8C-9546-DB7028FB8CC3}" type="parTrans" cxnId="{5F2DD4D7-C5C6-489E-B68B-255795D62BAE}">
      <dgm:prSet/>
      <dgm:spPr/>
      <dgm:t>
        <a:bodyPr/>
        <a:lstStyle/>
        <a:p>
          <a:endParaRPr lang="ru-RU"/>
        </a:p>
      </dgm:t>
    </dgm:pt>
    <dgm:pt modelId="{7F21CE09-6A73-4E0F-89BF-ADBD9FA59FAC}" type="sibTrans" cxnId="{5F2DD4D7-C5C6-489E-B68B-255795D62BAE}">
      <dgm:prSet/>
      <dgm:spPr/>
      <dgm:t>
        <a:bodyPr/>
        <a:lstStyle/>
        <a:p>
          <a:endParaRPr lang="ru-RU"/>
        </a:p>
      </dgm:t>
    </dgm:pt>
    <dgm:pt modelId="{313E2FAF-5365-4551-AD73-9F7E6F27D336}">
      <dgm:prSet phldrT="[Текст]" phldr="1"/>
      <dgm:spPr/>
      <dgm:t>
        <a:bodyPr/>
        <a:lstStyle/>
        <a:p>
          <a:endParaRPr lang="ru-RU"/>
        </a:p>
      </dgm:t>
    </dgm:pt>
    <dgm:pt modelId="{F84F2D62-6E27-495E-9299-8D5B9CB23E87}" type="parTrans" cxnId="{53A729DB-E153-4916-BF6F-E7D326447FE1}">
      <dgm:prSet/>
      <dgm:spPr/>
      <dgm:t>
        <a:bodyPr/>
        <a:lstStyle/>
        <a:p>
          <a:endParaRPr lang="ru-RU"/>
        </a:p>
      </dgm:t>
    </dgm:pt>
    <dgm:pt modelId="{DC532924-8399-4E74-B9B9-737B5C648334}" type="sibTrans" cxnId="{53A729DB-E153-4916-BF6F-E7D326447FE1}">
      <dgm:prSet/>
      <dgm:spPr/>
      <dgm:t>
        <a:bodyPr/>
        <a:lstStyle/>
        <a:p>
          <a:endParaRPr lang="ru-RU"/>
        </a:p>
      </dgm:t>
    </dgm:pt>
    <dgm:pt modelId="{32F3E715-8D8D-4F11-8B3A-DFAFAC678F03}">
      <dgm:prSet phldrT="[Текст]" phldr="1"/>
      <dgm:spPr/>
      <dgm:t>
        <a:bodyPr/>
        <a:lstStyle/>
        <a:p>
          <a:endParaRPr lang="ru-RU"/>
        </a:p>
      </dgm:t>
    </dgm:pt>
    <dgm:pt modelId="{9CD44788-A2C8-427C-A88F-558570C78098}" type="parTrans" cxnId="{129675FB-805C-4953-A613-33B46534CB7D}">
      <dgm:prSet/>
      <dgm:spPr/>
      <dgm:t>
        <a:bodyPr/>
        <a:lstStyle/>
        <a:p>
          <a:endParaRPr lang="ru-RU"/>
        </a:p>
      </dgm:t>
    </dgm:pt>
    <dgm:pt modelId="{5B9007B3-B660-4FE8-90DE-53E08024AAC2}" type="sibTrans" cxnId="{129675FB-805C-4953-A613-33B46534CB7D}">
      <dgm:prSet/>
      <dgm:spPr/>
      <dgm:t>
        <a:bodyPr/>
        <a:lstStyle/>
        <a:p>
          <a:endParaRPr lang="ru-RU"/>
        </a:p>
      </dgm:t>
    </dgm:pt>
    <dgm:pt modelId="{673F2E62-FE35-4DD0-87A8-92E42A14533F}">
      <dgm:prSet phldrT="[Текст]" phldr="1"/>
      <dgm:spPr/>
      <dgm:t>
        <a:bodyPr/>
        <a:lstStyle/>
        <a:p>
          <a:endParaRPr lang="ru-RU"/>
        </a:p>
      </dgm:t>
    </dgm:pt>
    <dgm:pt modelId="{1CEC9AEC-5A48-4756-83CF-5EC2306204D2}" type="parTrans" cxnId="{664A2915-22E2-4063-8454-9DA2AC6BB99B}">
      <dgm:prSet/>
      <dgm:spPr/>
      <dgm:t>
        <a:bodyPr/>
        <a:lstStyle/>
        <a:p>
          <a:endParaRPr lang="ru-RU"/>
        </a:p>
      </dgm:t>
    </dgm:pt>
    <dgm:pt modelId="{2F1F355C-703B-491D-AA51-C14193ED4645}" type="sibTrans" cxnId="{664A2915-22E2-4063-8454-9DA2AC6BB99B}">
      <dgm:prSet/>
      <dgm:spPr/>
      <dgm:t>
        <a:bodyPr/>
        <a:lstStyle/>
        <a:p>
          <a:endParaRPr lang="ru-RU"/>
        </a:p>
      </dgm:t>
    </dgm:pt>
    <dgm:pt modelId="{724E19F6-280B-461A-B039-BF2CD102DC2D}">
      <dgm:prSet phldrT="[Текст]" phldr="1"/>
      <dgm:spPr/>
      <dgm:t>
        <a:bodyPr/>
        <a:lstStyle/>
        <a:p>
          <a:endParaRPr lang="ru-RU"/>
        </a:p>
      </dgm:t>
    </dgm:pt>
    <dgm:pt modelId="{41F40135-0FD4-4748-97CA-A0723BDD6222}" type="parTrans" cxnId="{6850AE2A-04EE-48B5-A96D-8F25BC7CC717}">
      <dgm:prSet/>
      <dgm:spPr/>
      <dgm:t>
        <a:bodyPr/>
        <a:lstStyle/>
        <a:p>
          <a:endParaRPr lang="ru-RU"/>
        </a:p>
      </dgm:t>
    </dgm:pt>
    <dgm:pt modelId="{873C8B5E-B30A-4EE3-BD2F-AFCEC7DED340}" type="sibTrans" cxnId="{6850AE2A-04EE-48B5-A96D-8F25BC7CC717}">
      <dgm:prSet/>
      <dgm:spPr/>
      <dgm:t>
        <a:bodyPr/>
        <a:lstStyle/>
        <a:p>
          <a:endParaRPr lang="ru-RU"/>
        </a:p>
      </dgm:t>
    </dgm:pt>
    <dgm:pt modelId="{EDA58CCC-0E9D-43F6-8B7D-FF4F5AADA9F3}" type="pres">
      <dgm:prSet presAssocID="{CAC3B91F-510A-4711-BC75-20A791B291D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2F22E-FF63-432A-AC92-FCA1CF93AE46}" type="pres">
      <dgm:prSet presAssocID="{CAC3B91F-510A-4711-BC75-20A791B291D7}" presName="cycle" presStyleCnt="0"/>
      <dgm:spPr/>
    </dgm:pt>
    <dgm:pt modelId="{F9523381-CC7F-4A95-A0E8-EBCE69B7B1AC}" type="pres">
      <dgm:prSet presAssocID="{CAC3B91F-510A-4711-BC75-20A791B291D7}" presName="centerShape" presStyleCnt="0"/>
      <dgm:spPr/>
    </dgm:pt>
    <dgm:pt modelId="{98BA66B4-1919-452B-9936-CBC927EACDC9}" type="pres">
      <dgm:prSet presAssocID="{CAC3B91F-510A-4711-BC75-20A791B291D7}" presName="connSite" presStyleLbl="node1" presStyleIdx="0" presStyleCnt="4"/>
      <dgm:spPr/>
    </dgm:pt>
    <dgm:pt modelId="{52CA42D7-A31E-43D4-9602-18E389417D00}" type="pres">
      <dgm:prSet presAssocID="{CAC3B91F-510A-4711-BC75-20A791B291D7}" presName="visible" presStyleLbl="node1" presStyleIdx="0" presStyleCnt="4"/>
      <dgm:spPr/>
    </dgm:pt>
    <dgm:pt modelId="{904806C4-988D-4889-A76C-1A5343FD4FD6}" type="pres">
      <dgm:prSet presAssocID="{E245A4CC-98B8-4A15-8E20-83503AB1D3F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54FB264-1343-4B87-9D1B-959F2687952A}" type="pres">
      <dgm:prSet presAssocID="{80A4A28F-A7B9-4CBE-B58B-4A190A9F1993}" presName="node" presStyleCnt="0"/>
      <dgm:spPr/>
    </dgm:pt>
    <dgm:pt modelId="{A44EBBC4-3E5A-4032-955B-4DD586881366}" type="pres">
      <dgm:prSet presAssocID="{80A4A28F-A7B9-4CBE-B58B-4A190A9F199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6E96-031A-49E2-A10F-1DFD14E05CD1}" type="pres">
      <dgm:prSet presAssocID="{80A4A28F-A7B9-4CBE-B58B-4A190A9F199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7943-01A3-4EAF-B4DA-A8A1BE06CD77}" type="pres">
      <dgm:prSet presAssocID="{9AC9883B-9F7F-4E39-97F7-9AFB0E8BFAE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ADC61EF9-F1F5-4A4E-BF73-232EC11E1BA1}" type="pres">
      <dgm:prSet presAssocID="{15CAAAD8-717B-49EE-A808-1A4EF5202DB7}" presName="node" presStyleCnt="0"/>
      <dgm:spPr/>
    </dgm:pt>
    <dgm:pt modelId="{4A4EF55B-0936-447B-89F1-1782C9C40BB6}" type="pres">
      <dgm:prSet presAssocID="{15CAAAD8-717B-49EE-A808-1A4EF5202DB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CCDBB-1388-456C-B829-4D79335F1766}" type="pres">
      <dgm:prSet presAssocID="{15CAAAD8-717B-49EE-A808-1A4EF5202DB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6EBD1-0CD9-4B5A-B88E-831848CE6BF9}" type="pres">
      <dgm:prSet presAssocID="{9CD44788-A2C8-427C-A88F-558570C7809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B9C47F6-E507-4DD3-98C6-D3B380F3284A}" type="pres">
      <dgm:prSet presAssocID="{32F3E715-8D8D-4F11-8B3A-DFAFAC678F03}" presName="node" presStyleCnt="0"/>
      <dgm:spPr/>
    </dgm:pt>
    <dgm:pt modelId="{55C9BCC4-BBF3-41BC-A69B-ADD3A1C372F7}" type="pres">
      <dgm:prSet presAssocID="{32F3E715-8D8D-4F11-8B3A-DFAFAC678F03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F93F8-F7CC-4FAD-A157-62841425E459}" type="pres">
      <dgm:prSet presAssocID="{32F3E715-8D8D-4F11-8B3A-DFAFAC678F0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675FB-805C-4953-A613-33B46534CB7D}" srcId="{CAC3B91F-510A-4711-BC75-20A791B291D7}" destId="{32F3E715-8D8D-4F11-8B3A-DFAFAC678F03}" srcOrd="2" destOrd="0" parTransId="{9CD44788-A2C8-427C-A88F-558570C78098}" sibTransId="{5B9007B3-B660-4FE8-90DE-53E08024AAC2}"/>
    <dgm:cxn modelId="{C90CB3C6-9307-49A8-BB1C-86A4D3D5A934}" type="presOf" srcId="{CAC3B91F-510A-4711-BC75-20A791B291D7}" destId="{EDA58CCC-0E9D-43F6-8B7D-FF4F5AADA9F3}" srcOrd="0" destOrd="0" presId="urn:microsoft.com/office/officeart/2005/8/layout/radial2"/>
    <dgm:cxn modelId="{0E4DC572-0C61-42FD-AE89-CBEBF77E9993}" srcId="{80A4A28F-A7B9-4CBE-B58B-4A190A9F1993}" destId="{E9E7EFE7-DCB4-4FBE-BF6B-B6622379A082}" srcOrd="0" destOrd="0" parTransId="{1F043BB1-8ACE-495B-B502-E39C30920E69}" sibTransId="{AA2555C5-F08C-47D7-AFB5-37E2009ED1E0}"/>
    <dgm:cxn modelId="{7B54E174-0BD8-4DE3-A3EB-4EB1D7DBB1F9}" type="presOf" srcId="{673F2E62-FE35-4DD0-87A8-92E42A14533F}" destId="{ECAF93F8-F7CC-4FAD-A157-62841425E459}" srcOrd="0" destOrd="0" presId="urn:microsoft.com/office/officeart/2005/8/layout/radial2"/>
    <dgm:cxn modelId="{ED694677-F169-4689-9CD2-DCA59C7BCF88}" srcId="{80A4A28F-A7B9-4CBE-B58B-4A190A9F1993}" destId="{AE77CE57-40FA-4943-89C2-87A67EDEEA3F}" srcOrd="1" destOrd="0" parTransId="{730C30D3-E794-4E9E-9C6C-C9E5F2EB7E10}" sibTransId="{5754434A-76DE-457A-9E06-A6D16BE6A5C4}"/>
    <dgm:cxn modelId="{5B345CEF-6013-4E8A-9D3D-3A8B51D15B21}" srcId="{CAC3B91F-510A-4711-BC75-20A791B291D7}" destId="{80A4A28F-A7B9-4CBE-B58B-4A190A9F1993}" srcOrd="0" destOrd="0" parTransId="{E245A4CC-98B8-4A15-8E20-83503AB1D3F4}" sibTransId="{2DC8324F-CB18-46E5-8303-B49871371EB8}"/>
    <dgm:cxn modelId="{DBD9E033-A2CC-420F-8A19-28EC86BCAB6C}" type="presOf" srcId="{AE77CE57-40FA-4943-89C2-87A67EDEEA3F}" destId="{47C86E96-031A-49E2-A10F-1DFD14E05CD1}" srcOrd="0" destOrd="1" presId="urn:microsoft.com/office/officeart/2005/8/layout/radial2"/>
    <dgm:cxn modelId="{EF597BDD-0699-4525-83EC-058DEC324C72}" type="presOf" srcId="{724E19F6-280B-461A-B039-BF2CD102DC2D}" destId="{ECAF93F8-F7CC-4FAD-A157-62841425E459}" srcOrd="0" destOrd="1" presId="urn:microsoft.com/office/officeart/2005/8/layout/radial2"/>
    <dgm:cxn modelId="{713E3A8A-5013-44DA-BC95-F31255A13A84}" type="presOf" srcId="{E245A4CC-98B8-4A15-8E20-83503AB1D3F4}" destId="{904806C4-988D-4889-A76C-1A5343FD4FD6}" srcOrd="0" destOrd="0" presId="urn:microsoft.com/office/officeart/2005/8/layout/radial2"/>
    <dgm:cxn modelId="{53A729DB-E153-4916-BF6F-E7D326447FE1}" srcId="{15CAAAD8-717B-49EE-A808-1A4EF5202DB7}" destId="{313E2FAF-5365-4551-AD73-9F7E6F27D336}" srcOrd="1" destOrd="0" parTransId="{F84F2D62-6E27-495E-9299-8D5B9CB23E87}" sibTransId="{DC532924-8399-4E74-B9B9-737B5C648334}"/>
    <dgm:cxn modelId="{F92D6F47-F86B-47CA-8D63-621913422746}" type="presOf" srcId="{15CAAAD8-717B-49EE-A808-1A4EF5202DB7}" destId="{4A4EF55B-0936-447B-89F1-1782C9C40BB6}" srcOrd="0" destOrd="0" presId="urn:microsoft.com/office/officeart/2005/8/layout/radial2"/>
    <dgm:cxn modelId="{664A2915-22E2-4063-8454-9DA2AC6BB99B}" srcId="{32F3E715-8D8D-4F11-8B3A-DFAFAC678F03}" destId="{673F2E62-FE35-4DD0-87A8-92E42A14533F}" srcOrd="0" destOrd="0" parTransId="{1CEC9AEC-5A48-4756-83CF-5EC2306204D2}" sibTransId="{2F1F355C-703B-491D-AA51-C14193ED4645}"/>
    <dgm:cxn modelId="{57CBC889-F4CC-4705-9B70-A05BDED29A57}" type="presOf" srcId="{9CD44788-A2C8-427C-A88F-558570C78098}" destId="{7096EBD1-0CD9-4B5A-B88E-831848CE6BF9}" srcOrd="0" destOrd="0" presId="urn:microsoft.com/office/officeart/2005/8/layout/radial2"/>
    <dgm:cxn modelId="{55D490E9-23F6-4F49-B3EB-B253D4EF23CC}" srcId="{CAC3B91F-510A-4711-BC75-20A791B291D7}" destId="{15CAAAD8-717B-49EE-A808-1A4EF5202DB7}" srcOrd="1" destOrd="0" parTransId="{9AC9883B-9F7F-4E39-97F7-9AFB0E8BFAEE}" sibTransId="{5BC8C1E2-0A01-4414-A312-3C24A7AF37EF}"/>
    <dgm:cxn modelId="{5F2DD4D7-C5C6-489E-B68B-255795D62BAE}" srcId="{15CAAAD8-717B-49EE-A808-1A4EF5202DB7}" destId="{9B5B7AAA-F2F0-4A0A-921B-35B175B7714F}" srcOrd="0" destOrd="0" parTransId="{DECF5129-B93E-4B8C-9546-DB7028FB8CC3}" sibTransId="{7F21CE09-6A73-4E0F-89BF-ADBD9FA59FAC}"/>
    <dgm:cxn modelId="{D3F5ED5F-EB10-463F-8A5D-9F2F79E32196}" type="presOf" srcId="{9B5B7AAA-F2F0-4A0A-921B-35B175B7714F}" destId="{D1FCCDBB-1388-456C-B829-4D79335F1766}" srcOrd="0" destOrd="0" presId="urn:microsoft.com/office/officeart/2005/8/layout/radial2"/>
    <dgm:cxn modelId="{09B4D191-A246-43A5-9844-F6A1B0920D97}" type="presOf" srcId="{32F3E715-8D8D-4F11-8B3A-DFAFAC678F03}" destId="{55C9BCC4-BBF3-41BC-A69B-ADD3A1C372F7}" srcOrd="0" destOrd="0" presId="urn:microsoft.com/office/officeart/2005/8/layout/radial2"/>
    <dgm:cxn modelId="{4E037716-4C81-497F-9D25-F62953BFD9BF}" type="presOf" srcId="{313E2FAF-5365-4551-AD73-9F7E6F27D336}" destId="{D1FCCDBB-1388-456C-B829-4D79335F1766}" srcOrd="0" destOrd="1" presId="urn:microsoft.com/office/officeart/2005/8/layout/radial2"/>
    <dgm:cxn modelId="{493F27E5-31F0-4E4A-B204-C993D9CE98E7}" type="presOf" srcId="{9AC9883B-9F7F-4E39-97F7-9AFB0E8BFAEE}" destId="{14EB7943-01A3-4EAF-B4DA-A8A1BE06CD77}" srcOrd="0" destOrd="0" presId="urn:microsoft.com/office/officeart/2005/8/layout/radial2"/>
    <dgm:cxn modelId="{63D09D62-825B-418C-BD7A-C4AFA9BCFE41}" type="presOf" srcId="{E9E7EFE7-DCB4-4FBE-BF6B-B6622379A082}" destId="{47C86E96-031A-49E2-A10F-1DFD14E05CD1}" srcOrd="0" destOrd="0" presId="urn:microsoft.com/office/officeart/2005/8/layout/radial2"/>
    <dgm:cxn modelId="{89B8F4F3-6677-4D4E-8759-43EC32F63ED8}" type="presOf" srcId="{80A4A28F-A7B9-4CBE-B58B-4A190A9F1993}" destId="{A44EBBC4-3E5A-4032-955B-4DD586881366}" srcOrd="0" destOrd="0" presId="urn:microsoft.com/office/officeart/2005/8/layout/radial2"/>
    <dgm:cxn modelId="{6850AE2A-04EE-48B5-A96D-8F25BC7CC717}" srcId="{32F3E715-8D8D-4F11-8B3A-DFAFAC678F03}" destId="{724E19F6-280B-461A-B039-BF2CD102DC2D}" srcOrd="1" destOrd="0" parTransId="{41F40135-0FD4-4748-97CA-A0723BDD6222}" sibTransId="{873C8B5E-B30A-4EE3-BD2F-AFCEC7DED340}"/>
    <dgm:cxn modelId="{DDAE0AD4-6A3C-4580-A65E-6853D19FC828}" type="presParOf" srcId="{EDA58CCC-0E9D-43F6-8B7D-FF4F5AADA9F3}" destId="{B972F22E-FF63-432A-AC92-FCA1CF93AE46}" srcOrd="0" destOrd="0" presId="urn:microsoft.com/office/officeart/2005/8/layout/radial2"/>
    <dgm:cxn modelId="{09863874-0D69-4E86-95E9-1C7EA52BC4C2}" type="presParOf" srcId="{B972F22E-FF63-432A-AC92-FCA1CF93AE46}" destId="{F9523381-CC7F-4A95-A0E8-EBCE69B7B1AC}" srcOrd="0" destOrd="0" presId="urn:microsoft.com/office/officeart/2005/8/layout/radial2"/>
    <dgm:cxn modelId="{B21FEB24-5A06-4211-A861-F852E9848C3B}" type="presParOf" srcId="{F9523381-CC7F-4A95-A0E8-EBCE69B7B1AC}" destId="{98BA66B4-1919-452B-9936-CBC927EACDC9}" srcOrd="0" destOrd="0" presId="urn:microsoft.com/office/officeart/2005/8/layout/radial2"/>
    <dgm:cxn modelId="{74915810-81E2-4C96-969B-B3437DF65693}" type="presParOf" srcId="{F9523381-CC7F-4A95-A0E8-EBCE69B7B1AC}" destId="{52CA42D7-A31E-43D4-9602-18E389417D00}" srcOrd="1" destOrd="0" presId="urn:microsoft.com/office/officeart/2005/8/layout/radial2"/>
    <dgm:cxn modelId="{2CC78F4C-2540-4CFA-9276-2EE6E1C07D6B}" type="presParOf" srcId="{B972F22E-FF63-432A-AC92-FCA1CF93AE46}" destId="{904806C4-988D-4889-A76C-1A5343FD4FD6}" srcOrd="1" destOrd="0" presId="urn:microsoft.com/office/officeart/2005/8/layout/radial2"/>
    <dgm:cxn modelId="{DAB30ED6-E07F-4A28-B6CF-D1A2F0A34D05}" type="presParOf" srcId="{B972F22E-FF63-432A-AC92-FCA1CF93AE46}" destId="{754FB264-1343-4B87-9D1B-959F2687952A}" srcOrd="2" destOrd="0" presId="urn:microsoft.com/office/officeart/2005/8/layout/radial2"/>
    <dgm:cxn modelId="{1354556D-DDBA-41D7-81AB-0105A75E8DB2}" type="presParOf" srcId="{754FB264-1343-4B87-9D1B-959F2687952A}" destId="{A44EBBC4-3E5A-4032-955B-4DD586881366}" srcOrd="0" destOrd="0" presId="urn:microsoft.com/office/officeart/2005/8/layout/radial2"/>
    <dgm:cxn modelId="{E67D9427-FF7F-4409-BC91-7F2B1F311D42}" type="presParOf" srcId="{754FB264-1343-4B87-9D1B-959F2687952A}" destId="{47C86E96-031A-49E2-A10F-1DFD14E05CD1}" srcOrd="1" destOrd="0" presId="urn:microsoft.com/office/officeart/2005/8/layout/radial2"/>
    <dgm:cxn modelId="{558C0EB5-E199-437E-BF38-4E2BC643B0C2}" type="presParOf" srcId="{B972F22E-FF63-432A-AC92-FCA1CF93AE46}" destId="{14EB7943-01A3-4EAF-B4DA-A8A1BE06CD77}" srcOrd="3" destOrd="0" presId="urn:microsoft.com/office/officeart/2005/8/layout/radial2"/>
    <dgm:cxn modelId="{FA98B4E3-AAB9-4D07-BC44-C2BA7B946AD8}" type="presParOf" srcId="{B972F22E-FF63-432A-AC92-FCA1CF93AE46}" destId="{ADC61EF9-F1F5-4A4E-BF73-232EC11E1BA1}" srcOrd="4" destOrd="0" presId="urn:microsoft.com/office/officeart/2005/8/layout/radial2"/>
    <dgm:cxn modelId="{0306430E-5ABA-448F-A628-44EF81669179}" type="presParOf" srcId="{ADC61EF9-F1F5-4A4E-BF73-232EC11E1BA1}" destId="{4A4EF55B-0936-447B-89F1-1782C9C40BB6}" srcOrd="0" destOrd="0" presId="urn:microsoft.com/office/officeart/2005/8/layout/radial2"/>
    <dgm:cxn modelId="{45030F69-0676-43F1-9899-6428773BB395}" type="presParOf" srcId="{ADC61EF9-F1F5-4A4E-BF73-232EC11E1BA1}" destId="{D1FCCDBB-1388-456C-B829-4D79335F1766}" srcOrd="1" destOrd="0" presId="urn:microsoft.com/office/officeart/2005/8/layout/radial2"/>
    <dgm:cxn modelId="{15E4B443-22B7-49B5-9CC9-1F1964D91B0F}" type="presParOf" srcId="{B972F22E-FF63-432A-AC92-FCA1CF93AE46}" destId="{7096EBD1-0CD9-4B5A-B88E-831848CE6BF9}" srcOrd="5" destOrd="0" presId="urn:microsoft.com/office/officeart/2005/8/layout/radial2"/>
    <dgm:cxn modelId="{D5F43E2A-3F93-49D8-8484-0DCC61C372A7}" type="presParOf" srcId="{B972F22E-FF63-432A-AC92-FCA1CF93AE46}" destId="{4B9C47F6-E507-4DD3-98C6-D3B380F3284A}" srcOrd="6" destOrd="0" presId="urn:microsoft.com/office/officeart/2005/8/layout/radial2"/>
    <dgm:cxn modelId="{88F050DD-1CF9-4834-8953-E3F0855E90E3}" type="presParOf" srcId="{4B9C47F6-E507-4DD3-98C6-D3B380F3284A}" destId="{55C9BCC4-BBF3-41BC-A69B-ADD3A1C372F7}" srcOrd="0" destOrd="0" presId="urn:microsoft.com/office/officeart/2005/8/layout/radial2"/>
    <dgm:cxn modelId="{872018AA-BE06-4079-AC33-26A0A4E85284}" type="presParOf" srcId="{4B9C47F6-E507-4DD3-98C6-D3B380F3284A}" destId="{ECAF93F8-F7CC-4FAD-A157-62841425E45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A5F8D-B4BE-489E-B464-7814E17A8A6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4CCC01-B034-4CE5-9D24-0657B585FB6F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Одним из направлений реализации образовательной области «социально-коммуникативное развитие», согласно Федеральному стандарту, является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075DD9-0259-4D5B-B1CE-C6C98116B130}" type="parTrans" cxnId="{566A38C5-1C1A-4DCE-A457-5EC577CE6132}">
      <dgm:prSet/>
      <dgm:spPr/>
      <dgm:t>
        <a:bodyPr/>
        <a:lstStyle/>
        <a:p>
          <a:endParaRPr lang="ru-RU"/>
        </a:p>
      </dgm:t>
    </dgm:pt>
    <dgm:pt modelId="{001DB3DA-B9EF-4D66-ACC2-EC2EB964C497}" type="sibTrans" cxnId="{566A38C5-1C1A-4DCE-A457-5EC577CE6132}">
      <dgm:prSet/>
      <dgm:spPr/>
      <dgm:t>
        <a:bodyPr/>
        <a:lstStyle/>
        <a:p>
          <a:endParaRPr lang="ru-RU"/>
        </a:p>
      </dgm:t>
    </dgm:pt>
    <dgm:pt modelId="{98D17769-27AC-43B5-9EC2-669E43218BF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основ безопасности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36BAF66B-FDD9-4BE5-923B-B5F14CD9E815}" type="parTrans" cxnId="{57BC12B7-D560-417F-9705-2FF382B7ED4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EF03724-7E89-4DC2-9836-1378E2BB8BA4}" type="sibTrans" cxnId="{57BC12B7-D560-417F-9705-2FF382B7ED44}">
      <dgm:prSet/>
      <dgm:spPr/>
      <dgm:t>
        <a:bodyPr/>
        <a:lstStyle/>
        <a:p>
          <a:endParaRPr lang="ru-RU"/>
        </a:p>
      </dgm:t>
    </dgm:pt>
    <dgm:pt modelId="{5E3BAA15-4281-410A-9788-56A6525B5DE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основ безопасного поведения в быту, социуме и природе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A919779E-F00C-4C7A-8812-C3B4AA5A5367}" type="parTrans" cxnId="{C9A5BD85-4EBE-4DE5-A5E4-88D97974A98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354365C-7B4A-4BDF-A803-60BA3ACCB894}" type="sibTrans" cxnId="{C9A5BD85-4EBE-4DE5-A5E4-88D97974A983}">
      <dgm:prSet/>
      <dgm:spPr/>
      <dgm:t>
        <a:bodyPr/>
        <a:lstStyle/>
        <a:p>
          <a:endParaRPr lang="ru-RU"/>
        </a:p>
      </dgm:t>
    </dgm:pt>
    <dgm:pt modelId="{ED47E9E6-E171-4BD8-B491-5529ACC153F1}" type="pres">
      <dgm:prSet presAssocID="{B60A5F8D-B4BE-489E-B464-7814E17A8A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165A9-2634-4793-B0C1-86CED0637EC5}" type="pres">
      <dgm:prSet presAssocID="{A04CCC01-B034-4CE5-9D24-0657B585FB6F}" presName="centerShape" presStyleLbl="node0" presStyleIdx="0" presStyleCnt="1" custScaleX="216541" custLinFactNeighborX="-1287" custLinFactNeighborY="-50669"/>
      <dgm:spPr/>
      <dgm:t>
        <a:bodyPr/>
        <a:lstStyle/>
        <a:p>
          <a:endParaRPr lang="ru-RU"/>
        </a:p>
      </dgm:t>
    </dgm:pt>
    <dgm:pt modelId="{D3152CC1-F4BB-4AD8-8A39-B32CF34212BC}" type="pres">
      <dgm:prSet presAssocID="{36BAF66B-FDD9-4BE5-923B-B5F14CD9E815}" presName="parTrans" presStyleLbl="bgSibTrans2D1" presStyleIdx="0" presStyleCnt="2" custAng="10499399" custScaleX="53278" custScaleY="79184" custLinFactNeighborX="-35554" custLinFactNeighborY="-98018"/>
      <dgm:spPr/>
      <dgm:t>
        <a:bodyPr/>
        <a:lstStyle/>
        <a:p>
          <a:endParaRPr lang="ru-RU"/>
        </a:p>
      </dgm:t>
    </dgm:pt>
    <dgm:pt modelId="{CEF59691-1740-4755-A938-F7648C874F98}" type="pres">
      <dgm:prSet presAssocID="{98D17769-27AC-43B5-9EC2-669E43218BFE}" presName="node" presStyleLbl="node1" presStyleIdx="0" presStyleCnt="2" custScaleX="134371" custRadScaleRad="64714" custRadScaleInc="-5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A2C92-39A5-4AD2-94E1-E3007FF6EE24}" type="pres">
      <dgm:prSet presAssocID="{A919779E-F00C-4C7A-8812-C3B4AA5A5367}" presName="parTrans" presStyleLbl="bgSibTrans2D1" presStyleIdx="1" presStyleCnt="2" custAng="15349644" custFlipHor="1" custScaleX="55920" custScaleY="75080" custLinFactNeighborX="33067" custLinFactNeighborY="-92449"/>
      <dgm:spPr/>
      <dgm:t>
        <a:bodyPr/>
        <a:lstStyle/>
        <a:p>
          <a:endParaRPr lang="ru-RU"/>
        </a:p>
      </dgm:t>
    </dgm:pt>
    <dgm:pt modelId="{BB7E6F41-7901-4A4E-93BA-ECC4E68E827B}" type="pres">
      <dgm:prSet presAssocID="{5E3BAA15-4281-410A-9788-56A6525B5DEB}" presName="node" presStyleLbl="node1" presStyleIdx="1" presStyleCnt="2" custScaleX="133719" custRadScaleRad="69417" custRadScaleInc="55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0B720-9E1C-4DC1-BEEF-A11314DFCF91}" type="presOf" srcId="{98D17769-27AC-43B5-9EC2-669E43218BFE}" destId="{CEF59691-1740-4755-A938-F7648C874F98}" srcOrd="0" destOrd="0" presId="urn:microsoft.com/office/officeart/2005/8/layout/radial4"/>
    <dgm:cxn modelId="{57BC12B7-D560-417F-9705-2FF382B7ED44}" srcId="{A04CCC01-B034-4CE5-9D24-0657B585FB6F}" destId="{98D17769-27AC-43B5-9EC2-669E43218BFE}" srcOrd="0" destOrd="0" parTransId="{36BAF66B-FDD9-4BE5-923B-B5F14CD9E815}" sibTransId="{7EF03724-7E89-4DC2-9836-1378E2BB8BA4}"/>
    <dgm:cxn modelId="{29A2AA34-F84F-404D-852B-18F054CDDE56}" type="presOf" srcId="{5E3BAA15-4281-410A-9788-56A6525B5DEB}" destId="{BB7E6F41-7901-4A4E-93BA-ECC4E68E827B}" srcOrd="0" destOrd="0" presId="urn:microsoft.com/office/officeart/2005/8/layout/radial4"/>
    <dgm:cxn modelId="{B2402F12-BAC3-44DE-B651-6B0B3553675B}" type="presOf" srcId="{36BAF66B-FDD9-4BE5-923B-B5F14CD9E815}" destId="{D3152CC1-F4BB-4AD8-8A39-B32CF34212BC}" srcOrd="0" destOrd="0" presId="urn:microsoft.com/office/officeart/2005/8/layout/radial4"/>
    <dgm:cxn modelId="{2D3C6E88-ADF3-48B1-97CA-E1B9133E1DEC}" type="presOf" srcId="{A919779E-F00C-4C7A-8812-C3B4AA5A5367}" destId="{6C8A2C92-39A5-4AD2-94E1-E3007FF6EE24}" srcOrd="0" destOrd="0" presId="urn:microsoft.com/office/officeart/2005/8/layout/radial4"/>
    <dgm:cxn modelId="{1B135DDD-0BF3-4933-906E-75C10D1F35AE}" type="presOf" srcId="{A04CCC01-B034-4CE5-9D24-0657B585FB6F}" destId="{7B3165A9-2634-4793-B0C1-86CED0637EC5}" srcOrd="0" destOrd="0" presId="urn:microsoft.com/office/officeart/2005/8/layout/radial4"/>
    <dgm:cxn modelId="{E77061DE-3225-4CDA-A592-E8C55279865B}" type="presOf" srcId="{B60A5F8D-B4BE-489E-B464-7814E17A8A6B}" destId="{ED47E9E6-E171-4BD8-B491-5529ACC153F1}" srcOrd="0" destOrd="0" presId="urn:microsoft.com/office/officeart/2005/8/layout/radial4"/>
    <dgm:cxn modelId="{566A38C5-1C1A-4DCE-A457-5EC577CE6132}" srcId="{B60A5F8D-B4BE-489E-B464-7814E17A8A6B}" destId="{A04CCC01-B034-4CE5-9D24-0657B585FB6F}" srcOrd="0" destOrd="0" parTransId="{6B075DD9-0259-4D5B-B1CE-C6C98116B130}" sibTransId="{001DB3DA-B9EF-4D66-ACC2-EC2EB964C497}"/>
    <dgm:cxn modelId="{C9A5BD85-4EBE-4DE5-A5E4-88D97974A983}" srcId="{A04CCC01-B034-4CE5-9D24-0657B585FB6F}" destId="{5E3BAA15-4281-410A-9788-56A6525B5DEB}" srcOrd="1" destOrd="0" parTransId="{A919779E-F00C-4C7A-8812-C3B4AA5A5367}" sibTransId="{7354365C-7B4A-4BDF-A803-60BA3ACCB894}"/>
    <dgm:cxn modelId="{522BF2EE-8E98-41A4-A978-E72727714B3D}" type="presParOf" srcId="{ED47E9E6-E171-4BD8-B491-5529ACC153F1}" destId="{7B3165A9-2634-4793-B0C1-86CED0637EC5}" srcOrd="0" destOrd="0" presId="urn:microsoft.com/office/officeart/2005/8/layout/radial4"/>
    <dgm:cxn modelId="{F146EB6C-1083-486C-97B1-AC2CC91F6FF0}" type="presParOf" srcId="{ED47E9E6-E171-4BD8-B491-5529ACC153F1}" destId="{D3152CC1-F4BB-4AD8-8A39-B32CF34212BC}" srcOrd="1" destOrd="0" presId="urn:microsoft.com/office/officeart/2005/8/layout/radial4"/>
    <dgm:cxn modelId="{F88F3A4D-52DC-43D4-A52A-FA620B0875B3}" type="presParOf" srcId="{ED47E9E6-E171-4BD8-B491-5529ACC153F1}" destId="{CEF59691-1740-4755-A938-F7648C874F98}" srcOrd="2" destOrd="0" presId="urn:microsoft.com/office/officeart/2005/8/layout/radial4"/>
    <dgm:cxn modelId="{050A1E9D-8D0E-4251-95B2-349BE08119F9}" type="presParOf" srcId="{ED47E9E6-E171-4BD8-B491-5529ACC153F1}" destId="{6C8A2C92-39A5-4AD2-94E1-E3007FF6EE24}" srcOrd="3" destOrd="0" presId="urn:microsoft.com/office/officeart/2005/8/layout/radial4"/>
    <dgm:cxn modelId="{5E30A141-680E-4675-9065-8C48D5EC32B0}" type="presParOf" srcId="{ED47E9E6-E171-4BD8-B491-5529ACC153F1}" destId="{BB7E6F41-7901-4A4E-93BA-ECC4E68E827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6EBD1-0CD9-4B5A-B88E-831848CE6BF9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B7943-01A3-4EAF-B4DA-A8A1BE06CD77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806C4-988D-4889-A76C-1A5343FD4FD6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A42D7-A31E-43D4-9602-18E389417D00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EBBC4-3E5A-4032-955B-4DD586881366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483799" y="192645"/>
        <a:ext cx="922321" cy="922321"/>
      </dsp:txXfrm>
    </dsp:sp>
    <dsp:sp modelId="{47C86E96-031A-49E2-A10F-1DFD14E05CD1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4727575" y="1626"/>
        <a:ext cx="1956539" cy="1304359"/>
      </dsp:txXfrm>
    </dsp:sp>
    <dsp:sp modelId="{4A4EF55B-0936-447B-89F1-1782C9C40BB6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914976" y="1801820"/>
        <a:ext cx="922321" cy="922321"/>
      </dsp:txXfrm>
    </dsp:sp>
    <dsp:sp modelId="{D1FCCDBB-1388-456C-B829-4D79335F1766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5158753" y="1610801"/>
        <a:ext cx="1956539" cy="1304359"/>
      </dsp:txXfrm>
    </dsp:sp>
    <dsp:sp modelId="{55C9BCC4-BBF3-41BC-A69B-ADD3A1C372F7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483799" y="3410996"/>
        <a:ext cx="922321" cy="922321"/>
      </dsp:txXfrm>
    </dsp:sp>
    <dsp:sp modelId="{ECAF93F8-F7CC-4FAD-A157-62841425E459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/>
        </a:p>
      </dsp:txBody>
      <dsp:txXfrm>
        <a:off x="4727575" y="3219977"/>
        <a:ext cx="1956539" cy="1304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165A9-2634-4793-B0C1-86CED0637EC5}">
      <dsp:nvSpPr>
        <dsp:cNvPr id="0" name=""/>
        <dsp:cNvSpPr/>
      </dsp:nvSpPr>
      <dsp:spPr>
        <a:xfrm>
          <a:off x="1277368" y="0"/>
          <a:ext cx="5907805" cy="272826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Одним из направлений реализации образовательной области «социально-коммуникативное развитие», согласно Федеральному стандарту, является</a:t>
          </a:r>
          <a:endParaRPr lang="ru-RU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2546" y="399545"/>
        <a:ext cx="4177449" cy="1929171"/>
      </dsp:txXfrm>
    </dsp:sp>
    <dsp:sp modelId="{D3152CC1-F4BB-4AD8-8A39-B32CF34212BC}">
      <dsp:nvSpPr>
        <dsp:cNvPr id="0" name=""/>
        <dsp:cNvSpPr/>
      </dsp:nvSpPr>
      <dsp:spPr>
        <a:xfrm rot="17916157">
          <a:off x="1239162" y="2659478"/>
          <a:ext cx="1216304" cy="61569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EF59691-1740-4755-A938-F7648C874F98}">
      <dsp:nvSpPr>
        <dsp:cNvPr id="0" name=""/>
        <dsp:cNvSpPr/>
      </dsp:nvSpPr>
      <dsp:spPr>
        <a:xfrm>
          <a:off x="285755" y="3643347"/>
          <a:ext cx="3482693" cy="2073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основ безопасности</a:t>
          </a:r>
          <a:endParaRPr lang="ru-RU" sz="29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6485" y="3704077"/>
        <a:ext cx="3361233" cy="1952019"/>
      </dsp:txXfrm>
    </dsp:sp>
    <dsp:sp modelId="{6C8A2C92-39A5-4AD2-94E1-E3007FF6EE24}">
      <dsp:nvSpPr>
        <dsp:cNvPr id="0" name=""/>
        <dsp:cNvSpPr/>
      </dsp:nvSpPr>
      <dsp:spPr>
        <a:xfrm rot="3119393" flipH="1">
          <a:off x="6183984" y="2709322"/>
          <a:ext cx="1359181" cy="58378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B7E6F41-7901-4A4E-93BA-ECC4E68E827B}">
      <dsp:nvSpPr>
        <dsp:cNvPr id="0" name=""/>
        <dsp:cNvSpPr/>
      </dsp:nvSpPr>
      <dsp:spPr>
        <a:xfrm>
          <a:off x="5072107" y="3643361"/>
          <a:ext cx="3465794" cy="2073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основ безопасного поведения в быту, социуме и природе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132837" y="3704091"/>
        <a:ext cx="3344334" cy="1952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2CF1-0974-4C79-AA02-3286AF3017E2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F9A3-C25E-4ED7-B837-2ED77480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0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332" y="1628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 по формированию основ безопасности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старших дошкольников через разные виды деятельности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14290"/>
            <a:ext cx="7715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773501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1555" y="4005064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4572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2C16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onstantia"/>
              </a:rPr>
              <a:t>выполнила воспитатель </a:t>
            </a:r>
          </a:p>
          <a:p>
            <a:pPr marL="0" marR="4572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2C16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onstantia"/>
              </a:rPr>
              <a:t>Лебедева Н.Н.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3386" y="414345"/>
            <a:ext cx="516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МБДОУ Детский сад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№ 6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лексей\Pictures\2017-10-16 библиотека\библиотека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1" y="476673"/>
            <a:ext cx="3271601" cy="24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Pictures\2017-10-16 библиотека\библиотека 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40487"/>
            <a:ext cx="3453362" cy="25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Pictures\2017-10-16 библиотека\библиотека 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9" y="4221088"/>
            <a:ext cx="3215507" cy="24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ей\Pictures\2017-10-16 библиотека\библиотека 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244712" cy="24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лексей\Pictures\2017-10-16 библиотека\библиотека 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12440"/>
            <a:ext cx="3248596" cy="24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24471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о безопасном поведении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обеспечила экскурсия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Библиотеку. Чтение и обсуждение поведения сказочных героев в опасных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ситуациях, способствовало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осмыслению опыта предвидения, предупреждения и преодоления опасных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Алексей\Pictures\2017-10-16 библиотека\библиотека 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096344" cy="23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Pictures\2017-10-16 библиотека\библиотека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92" y="2038113"/>
            <a:ext cx="2718305" cy="20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ей\Pictures\2017-10-16 библиотека\библиотека 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05" y="1840352"/>
            <a:ext cx="2718305" cy="20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лексей\Pictures\2017-10-16 библиотека\библиотека 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" y="4027613"/>
            <a:ext cx="30719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ексей\Pictures\2017-10-16 библиотека\библиотека 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07" y="4323928"/>
            <a:ext cx="2940119" cy="22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лексей\Pictures\2017-10-16 библиотека\библиотека 0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97" y="4077072"/>
            <a:ext cx="2940119" cy="22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24471"/>
            <a:ext cx="74168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целях предотвращения пожаров по причине детской шалости с огнем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дети посетили ПЧ-28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ей\Downloads\пожарка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24800"/>
            <a:ext cx="3377952" cy="25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ownloads\пожар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67743"/>
            <a:ext cx="3535819" cy="27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ownloads\пожарка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14" y="1340768"/>
            <a:ext cx="2425452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ownloads\пожарка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81" y="3645024"/>
            <a:ext cx="4024653" cy="30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828600" y="98943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Детские работы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ей\Pictures\2017-10-14 ассорти\ассорти 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246"/>
            <a:ext cx="4176464" cy="31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Pictures\2017-10-14 ассорти\ассорти 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4045"/>
            <a:ext cx="4320480" cy="32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3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24471"/>
            <a:ext cx="74168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же мы не исключаем сотрудничество с родителями.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данного направления - пробудить желание помочь воспитателям реализовать мероприятия, направленные на формирование у детей знаний о правилах поведения в чрезвычайных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ситуациях.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Конкурсы,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выставки,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Pictures\2013-12\DSCN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8274"/>
            <a:ext cx="3013252" cy="22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2013-12\DSCN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8" y="4424142"/>
            <a:ext cx="3168352" cy="23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Алексей\Pictures\2013-12\DSCN09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564904"/>
            <a:ext cx="4248472" cy="324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Алексей\Pictures\2017-10-08 поделки Осень\поделки Осень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966114" cy="29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лексей\Pictures\2017-10-08 поделки Осень\поделки Осень 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7"/>
            <a:ext cx="3744416" cy="28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лексей\Pictures\2017-10-08 поделки Осень\поделки Осень 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06" y="922612"/>
            <a:ext cx="3778820" cy="28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7196" y="115279"/>
            <a:ext cx="7379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театрализованные постановки, совместные досуги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9853" y="98701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User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0074839"/>
              </p:ext>
            </p:extLst>
          </p:nvPr>
        </p:nvGraphicFramePr>
        <p:xfrm>
          <a:off x="357158" y="285728"/>
          <a:ext cx="864399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571479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воспитания безопасного поведения у детей: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14488"/>
            <a:ext cx="77867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Wingdings" pitchFamily="2" charset="2"/>
              <a:buChar char="ü"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каждому ребенку основные понятия опасных для жизни ситуаций и особенностей поведения в них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929066"/>
            <a:ext cx="3929090" cy="27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85728"/>
            <a:ext cx="70009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по воспитанию навыков безопасного поведения в быту, социуме, природе ведется в нашем ДОУ в системе постоянно. Она входит логическим элементом во все виды детской деятельности для того, чтобы полученные «теоретические» знания ребенок пропускал, через продуктивную деятельность и затем реализовал в играх и повседневной жизни за пределами детского сада.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85728"/>
            <a:ext cx="7179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группе мы создали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благоприятную среду, обеспечивающую безопасную жизнедеятельность участников образовательного процесса.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(центр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безопасности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группе,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наглядный материал,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макеты, дидактические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игры).</a:t>
            </a:r>
          </a:p>
        </p:txBody>
      </p:sp>
      <p:pic>
        <p:nvPicPr>
          <p:cNvPr id="5" name="Рисунок 4" descr="C:\Users\Алексей\Pictures\2013-12\DSCN09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15410"/>
            <a:ext cx="4248472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лексей\Pictures\2013-12\DSCN09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340" y="2409934"/>
            <a:ext cx="4421156" cy="368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0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285728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нам известно, что круг проблем, связанных с безопасностью ребенка, невозможно решить только в рамках детского сада. Поэтому успех в работе по безопасности детей, может быть, достигнут только при тесном взаимодействии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родителями и  социумом. </a:t>
            </a:r>
          </a:p>
        </p:txBody>
      </p:sp>
    </p:spTree>
    <p:extLst>
      <p:ext uri="{BB962C8B-B14F-4D97-AF65-F5344CB8AC3E}">
        <p14:creationId xmlns:p14="http://schemas.microsoft.com/office/powerpoint/2010/main" val="10281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6582" y="11663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месячника «Внимание дети» ведущий специалист по охране труда «Волгоградского центра организаций работы железнодорожных станций ОАО РЖД г. Петров Вал» Андреева Юлия Михайловна провела необычное занятие по  безопасности в целях профилактики транспортных происшествий с несовершеннолетними детьми в зоне движения поездов. Ребята с помощью игры узнали правила безопасности на ж/д и поучаствовали в состязании рисунка на асфальте «Осторожно поезд».</a:t>
            </a:r>
          </a:p>
        </p:txBody>
      </p:sp>
      <p:pic>
        <p:nvPicPr>
          <p:cNvPr id="5" name="Рисунок 4" descr="C:\Users\Алексей\Pictures\2017-09-14 РЖД\РЖД 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4956"/>
            <a:ext cx="3600400" cy="288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лексей\Pictures\2017-09-14 РЖД\РЖД 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54" y="2396423"/>
            <a:ext cx="3048544" cy="244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ексей\Pictures\2017-09-14 РЖД\РЖД 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3168351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28572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рисунков 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«Осторожно поезд»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ей\Pictures\2017-10-08 поделки Осень\поделки Осень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626433" cy="34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Алексей\Pictures\2017-09-14 РЖД\РЖД 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45638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28572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детский сад тесно сотрудничает с МБОУ СШ №19, поэтому темой очередной встречи было Развлечение :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«Красный, желтый, зеленый»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лексей\Pictures\2017-09-12 ПДД с СОШ№19\ПДД с СОШ№19 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4" y="1465731"/>
            <a:ext cx="3374312" cy="25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лексей\Pictures\2017-09-12 ПДД с СОШ№19\ПДД с СОШ№19 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420697" cy="25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лексей\Pictures\2017-09-12 ПДД с СОШ№19\ПДД с СОШ№19 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7" y="4050597"/>
            <a:ext cx="3514137" cy="263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Алексей\Pictures\2017-09-12 ПДД с СОШ№19\ПДД с СОШ№19 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75" y="4183652"/>
            <a:ext cx="3453422" cy="25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398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</cp:lastModifiedBy>
  <cp:revision>75</cp:revision>
  <dcterms:created xsi:type="dcterms:W3CDTF">2016-04-11T16:04:48Z</dcterms:created>
  <dcterms:modified xsi:type="dcterms:W3CDTF">2017-10-20T17:06:26Z</dcterms:modified>
</cp:coreProperties>
</file>