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62" r:id="rId3"/>
    <p:sldId id="264" r:id="rId4"/>
    <p:sldId id="289" r:id="rId5"/>
    <p:sldId id="304" r:id="rId6"/>
    <p:sldId id="266" r:id="rId7"/>
    <p:sldId id="272" r:id="rId8"/>
    <p:sldId id="274" r:id="rId9"/>
    <p:sldId id="295" r:id="rId10"/>
    <p:sldId id="296" r:id="rId11"/>
    <p:sldId id="297" r:id="rId12"/>
    <p:sldId id="29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9900FF"/>
    <a:srgbClr val="1E04BC"/>
    <a:srgbClr val="FFFF00"/>
    <a:srgbClr val="337C8D"/>
    <a:srgbClr val="6600FF"/>
    <a:srgbClr val="B10F83"/>
    <a:srgbClr val="FF00FF"/>
    <a:srgbClr val="1E04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B1E781B-1F0F-4D38-B16C-316B4AD4894C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EEC13FD-CED0-4711-83DC-20A48029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рлянские\Desktop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142983"/>
            <a:ext cx="5929354" cy="2786083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Monotype Corsiva" pitchFamily="66" charset="0"/>
              </a:rPr>
              <a:t>МБДОУ детский сад №6</a:t>
            </a:r>
            <a:br>
              <a:rPr lang="ru-RU" sz="22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ПОРТФОЛИО</a:t>
            </a:r>
            <a:b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профессиональной деятельности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715016"/>
            <a:ext cx="6907916" cy="857256"/>
          </a:xfrm>
        </p:spPr>
        <p:txBody>
          <a:bodyPr/>
          <a:lstStyle/>
          <a:p>
            <a:pPr algn="ctr"/>
            <a:r>
              <a:rPr lang="ru-RU" sz="4400" b="1" i="1" dirty="0" err="1" smtClean="0">
                <a:solidFill>
                  <a:srgbClr val="0000FF"/>
                </a:solidFill>
                <a:latin typeface="Monotype Corsiva" pitchFamily="66" charset="0"/>
              </a:rPr>
              <a:t>Орлянской</a:t>
            </a:r>
            <a:r>
              <a:rPr lang="ru-RU" sz="4400" b="1" i="1" dirty="0" smtClean="0">
                <a:solidFill>
                  <a:srgbClr val="0000FF"/>
                </a:solidFill>
                <a:latin typeface="Monotype Corsiva" pitchFamily="66" charset="0"/>
              </a:rPr>
              <a:t>  Ирины  </a:t>
            </a:r>
            <a:r>
              <a:rPr lang="ru-RU" sz="4400" b="1" i="1" dirty="0" err="1" smtClean="0">
                <a:solidFill>
                  <a:srgbClr val="0000FF"/>
                </a:solidFill>
                <a:latin typeface="Monotype Corsiva" pitchFamily="66" charset="0"/>
              </a:rPr>
              <a:t>Валиевны</a:t>
            </a:r>
            <a:endParaRPr lang="ru-RU" sz="4400" b="1" i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рлянские\Desktop\767f982d2ccea223443bba445af0882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715436" cy="967932"/>
          </a:xfrm>
        </p:spPr>
        <p:txBody>
          <a:bodyPr>
            <a:prstTxWarp prst="textWave2">
              <a:avLst>
                <a:gd name="adj1" fmla="val 12500"/>
                <a:gd name="adj2" fmla="val 289"/>
              </a:avLst>
            </a:prstTxWarp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Настал счастливый момент Подарок от любимого ребёнка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31747" name="Picture 3" descr="C:\Users\Орлянские\Desktop\фото\MJVjFpbVR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8302" t="5308" r="9787"/>
          <a:stretch>
            <a:fillRect/>
          </a:stretch>
        </p:blipFill>
        <p:spPr bwMode="auto">
          <a:xfrm>
            <a:off x="571472" y="1928802"/>
            <a:ext cx="2500330" cy="2548472"/>
          </a:xfrm>
          <a:prstGeom prst="rect">
            <a:avLst/>
          </a:prstGeom>
          <a:noFill/>
        </p:spPr>
      </p:pic>
      <p:pic>
        <p:nvPicPr>
          <p:cNvPr id="31748" name="Picture 4" descr="C:\Users\Орлянские\Desktop\фото\RLcN_0l3p_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1714496" cy="2571744"/>
          </a:xfrm>
          <a:prstGeom prst="rect">
            <a:avLst/>
          </a:prstGeom>
          <a:noFill/>
        </p:spPr>
      </p:pic>
      <p:pic>
        <p:nvPicPr>
          <p:cNvPr id="31749" name="Picture 5" descr="C:\Users\Орлянские\Desktop\фото\rCiz4tVAit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714488"/>
            <a:ext cx="1785934" cy="2678901"/>
          </a:xfrm>
          <a:prstGeom prst="rect">
            <a:avLst/>
          </a:prstGeom>
          <a:noFill/>
        </p:spPr>
      </p:pic>
      <p:pic>
        <p:nvPicPr>
          <p:cNvPr id="31750" name="Picture 6" descr="C:\Users\Орлянские\Desktop\фото\5XvXxxVYe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72008"/>
            <a:ext cx="2106425" cy="1403735"/>
          </a:xfrm>
          <a:prstGeom prst="rect">
            <a:avLst/>
          </a:prstGeom>
          <a:noFill/>
        </p:spPr>
      </p:pic>
      <p:pic>
        <p:nvPicPr>
          <p:cNvPr id="31751" name="Picture 7" descr="C:\Users\Орлянские\Desktop\фото\JAx7G_TKj2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928802"/>
            <a:ext cx="1571620" cy="2357430"/>
          </a:xfrm>
          <a:prstGeom prst="rect">
            <a:avLst/>
          </a:prstGeom>
          <a:noFill/>
        </p:spPr>
      </p:pic>
      <p:pic>
        <p:nvPicPr>
          <p:cNvPr id="31752" name="Picture 8" descr="C:\Users\Орлянские\Desktop\фото\JfHPHqwbbq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572008"/>
            <a:ext cx="1928794" cy="128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рлянские\Desktop\767f982d2ccea223443bba445af0882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715436" cy="967932"/>
          </a:xfrm>
        </p:spPr>
        <p:txBody>
          <a:bodyPr>
            <a:prstTxWarp prst="textWave2">
              <a:avLst>
                <a:gd name="adj1" fmla="val 12500"/>
                <a:gd name="adj2" fmla="val 289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 Мамы делают подарок для своих мамочек.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32770" name="Picture 2" descr="C:\Users\Орлянские\Desktop\фото\G-Pr_3ddI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795338" cy="1193007"/>
          </a:xfrm>
          <a:prstGeom prst="rect">
            <a:avLst/>
          </a:prstGeom>
          <a:noFill/>
        </p:spPr>
      </p:pic>
      <p:pic>
        <p:nvPicPr>
          <p:cNvPr id="32771" name="Picture 3" descr="C:\Users\Орлянские\Desktop\фото\R-myat0ag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928802"/>
            <a:ext cx="2357454" cy="1571022"/>
          </a:xfrm>
          <a:prstGeom prst="rect">
            <a:avLst/>
          </a:prstGeom>
          <a:noFill/>
        </p:spPr>
      </p:pic>
      <p:pic>
        <p:nvPicPr>
          <p:cNvPr id="32772" name="Picture 4" descr="C:\Users\Орлянские\Desktop\фото\nPLSSkh3Q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928802"/>
            <a:ext cx="2643206" cy="1761449"/>
          </a:xfrm>
          <a:prstGeom prst="rect">
            <a:avLst/>
          </a:prstGeom>
          <a:noFill/>
        </p:spPr>
      </p:pic>
      <p:pic>
        <p:nvPicPr>
          <p:cNvPr id="32773" name="Picture 5" descr="C:\Users\Орлянские\Desktop\фото\h6aOguwBoJ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000504"/>
            <a:ext cx="3108768" cy="2071702"/>
          </a:xfrm>
          <a:prstGeom prst="rect">
            <a:avLst/>
          </a:prstGeom>
          <a:noFill/>
        </p:spPr>
      </p:pic>
      <p:pic>
        <p:nvPicPr>
          <p:cNvPr id="32774" name="Picture 6" descr="C:\Users\Орлянские\Desktop\фото\-zWPw7WdVH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929066"/>
            <a:ext cx="3285613" cy="2189553"/>
          </a:xfrm>
          <a:prstGeom prst="rect">
            <a:avLst/>
          </a:prstGeom>
          <a:noFill/>
        </p:spPr>
      </p:pic>
      <p:pic>
        <p:nvPicPr>
          <p:cNvPr id="32775" name="Picture 7" descr="C:\Users\Орлянские\Desktop\фото\Z3zFiQXBtl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500174"/>
            <a:ext cx="1357306" cy="2035959"/>
          </a:xfrm>
          <a:prstGeom prst="rect">
            <a:avLst/>
          </a:prstGeom>
          <a:noFill/>
        </p:spPr>
      </p:pic>
      <p:pic>
        <p:nvPicPr>
          <p:cNvPr id="32776" name="Picture 8" descr="C:\Users\Орлянские\Desktop\фото\DhW0MKaj1b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786058"/>
            <a:ext cx="1677630" cy="111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Орлянские\Desktop\depositphotos_54091371-stock-illustration-rectangular-frame-with-kids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643050"/>
            <a:ext cx="4929222" cy="342902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 так насыщенно у нас прошёл праздник к дню матери. Праздник удался. Я  была счастлива –потому что были счастливы родители и дети. А это самое главное -для меня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рлянские\Desktop\63361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рлянские\Desktop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766"/>
            <a:ext cx="9144000" cy="7068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928802"/>
            <a:ext cx="8858312" cy="1428760"/>
          </a:xfrm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prstTxWarp prst="textWave1">
              <a:avLst/>
            </a:prstTxWarp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Педагогическое кредо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8501122" cy="3214710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solidFill>
                  <a:srgbClr val="1E04BC"/>
                </a:solidFill>
              </a:rPr>
              <a:t>"Росток, доверенный нам мамой - лелеем, любим и растим".</a:t>
            </a:r>
          </a:p>
          <a:p>
            <a:pPr algn="ctr"/>
            <a:endParaRPr lang="ru-RU" sz="4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1E04B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рлянские\Desktop\hello_html_5ab3c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4929222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9900FF"/>
                </a:solidFill>
              </a:rPr>
              <a:t>Общие сведения о     педагоге</a:t>
            </a:r>
            <a:endParaRPr lang="ru-RU" dirty="0">
              <a:solidFill>
                <a:srgbClr val="99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500174"/>
            <a:ext cx="3214710" cy="46720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200" dirty="0" smtClean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Возраст 48 лет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Место жительства: город Камышин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Место работы: МБДОУ Детский сад № 6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Стаж работы: общий трудовой и педагогический – 30 лет 7,5 лет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подтверждение занимаемой должности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Семейное положение: замужем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Наличие детей: Три сына -25 лет, 22г и 8 лет.</a:t>
            </a:r>
          </a:p>
          <a:p>
            <a:pPr>
              <a:buNone/>
            </a:pP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1026" name="Picture 2" descr="C:\Users\Орлянские\Desktop\Орлян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27569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Орлянские\Desktop\912673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29642" cy="107157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Повышение квалификации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60" y="1428736"/>
            <a:ext cx="6257940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1.Повышение квалификации  в Сочинском филиале федерального государственного бюджетного образовательного учреждения высшего образования «Всероссийский государственный университет юстиции(РПА Минюста России»Оказание первой помощи в образовательной организациях» 10.12.2016г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FF"/>
                </a:solidFill>
              </a:rPr>
              <a:t> 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2.Повышение квалификации «Институт переподготовки и повышения квалификации» по дополнительной профессиональной программе Создание </a:t>
            </a:r>
            <a:r>
              <a:rPr lang="ru-RU" sz="1200" b="1" dirty="0" err="1" smtClean="0">
                <a:solidFill>
                  <a:srgbClr val="0000FF"/>
                </a:solidFill>
              </a:rPr>
              <a:t>коррекционно</a:t>
            </a:r>
            <a:r>
              <a:rPr lang="ru-RU" sz="1200" b="1" dirty="0" smtClean="0">
                <a:solidFill>
                  <a:srgbClr val="0000FF"/>
                </a:solidFill>
              </a:rPr>
              <a:t> –развивающей среды для детей с ограниченными возможностями здоровья в условиях инклюзивного образования в соответствии с ФГОС.12.04.2017г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FF"/>
                </a:solidFill>
              </a:rPr>
              <a:t> 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3. Всероссийский семинар. «Рабочая программа воспитателя, логопеда, психолога, инструктора по физической культуре, музыкального руководителя ДОО: содержание и технология создания» 2018г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FF"/>
                </a:solidFill>
              </a:rPr>
              <a:t> 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4.Прошла подготовку в области практической психологии в рамках программы изучения Авторского Метода Комплексной </a:t>
            </a:r>
            <a:r>
              <a:rPr lang="ru-RU" sz="1200" b="1" dirty="0" err="1" smtClean="0">
                <a:solidFill>
                  <a:srgbClr val="0000FF"/>
                </a:solidFill>
              </a:rPr>
              <a:t>Сказкотерапии</a:t>
            </a:r>
            <a:r>
              <a:rPr lang="ru-RU" sz="1200" b="1" dirty="0" smtClean="0">
                <a:solidFill>
                  <a:srgbClr val="0000FF"/>
                </a:solidFill>
              </a:rPr>
              <a:t>. «Работа с темой страха в комплексной </a:t>
            </a:r>
            <a:r>
              <a:rPr lang="ru-RU" sz="1200" b="1" dirty="0" err="1" smtClean="0">
                <a:solidFill>
                  <a:srgbClr val="0000FF"/>
                </a:solidFill>
              </a:rPr>
              <a:t>сказкотерапии</a:t>
            </a:r>
            <a:r>
              <a:rPr lang="ru-RU" sz="1200" b="1" dirty="0" smtClean="0">
                <a:solidFill>
                  <a:srgbClr val="0000FF"/>
                </a:solidFill>
              </a:rPr>
              <a:t>» 2018г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FF"/>
                </a:solidFill>
              </a:rPr>
              <a:t>         </a:t>
            </a:r>
          </a:p>
          <a:p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Орлянские\Desktop\скандипломы\УДОСТОВЕРЕНИЕ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05434"/>
            <a:ext cx="3071834" cy="2235828"/>
          </a:xfrm>
          <a:prstGeom prst="rect">
            <a:avLst/>
          </a:prstGeom>
          <a:noFill/>
        </p:spPr>
      </p:pic>
      <p:pic>
        <p:nvPicPr>
          <p:cNvPr id="3075" name="Picture 3" descr="C:\Users\Орлянские\Desktop\скандипломы\УДОСТОВЕРЕНИЕ1_page-00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90180"/>
            <a:ext cx="2786082" cy="2024638"/>
          </a:xfrm>
          <a:prstGeom prst="rect">
            <a:avLst/>
          </a:prstGeom>
          <a:noFill/>
        </p:spPr>
      </p:pic>
      <p:pic>
        <p:nvPicPr>
          <p:cNvPr id="3076" name="Picture 4" descr="C:\Users\Орлянские\Desktop\скандипломы\УДОСТОВЕРЕНИЕ2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429132"/>
            <a:ext cx="3071834" cy="2166338"/>
          </a:xfrm>
          <a:prstGeom prst="rect">
            <a:avLst/>
          </a:prstGeom>
          <a:noFill/>
        </p:spPr>
      </p:pic>
      <p:pic>
        <p:nvPicPr>
          <p:cNvPr id="3077" name="Picture 5" descr="C:\Users\Орлянские\Desktop\скандипломы\УДОСТОВЕРЕНИЕ3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7" y="4143380"/>
            <a:ext cx="2876653" cy="206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рлянские\Desktop\image_5b83b08862e830.4398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92" y="-142900"/>
            <a:ext cx="9174492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-642966"/>
            <a:ext cx="5357850" cy="26432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1E04BC"/>
                </a:solidFill>
              </a:rPr>
              <a:t>     Подготовка воспитанников   к участию в конкурсах</a:t>
            </a:r>
            <a:endParaRPr lang="ru-RU" sz="3600" b="1" dirty="0">
              <a:solidFill>
                <a:srgbClr val="1E04B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рлянские\Desktop\image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1500222"/>
            <a:ext cx="8472518" cy="1175200"/>
          </a:xfrm>
        </p:spPr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285992"/>
            <a:ext cx="4900618" cy="38862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V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Всероссийский конкурс детского рисунка.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« </a:t>
            </a:r>
            <a:r>
              <a:rPr lang="ru-RU" sz="2000" dirty="0" err="1" smtClean="0">
                <a:solidFill>
                  <a:srgbClr val="0000FF"/>
                </a:solidFill>
                <a:latin typeface="Cambria" pitchFamily="18" charset="0"/>
              </a:rPr>
              <a:t>Кляксография</a:t>
            </a:r>
            <a:r>
              <a:rPr lang="ru-RU" sz="2000" smtClean="0">
                <a:solidFill>
                  <a:srgbClr val="0000FF"/>
                </a:solidFill>
                <a:latin typeface="Cambria" pitchFamily="18" charset="0"/>
              </a:rPr>
              <a:t>».21.11.2017г</a:t>
            </a:r>
          </a:p>
          <a:p>
            <a:pPr>
              <a:buNone/>
            </a:pPr>
            <a:endParaRPr lang="ru-RU" sz="2000" dirty="0" smtClean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VI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 Всероссийский конкурс детского рисунка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     « Зеркальный отпечаток» 01.05.2018г.</a:t>
            </a:r>
          </a:p>
          <a:p>
            <a:pPr>
              <a:buNone/>
            </a:pPr>
            <a:endParaRPr lang="ru-RU" sz="2000" dirty="0" smtClean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VII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Всероссийский конкурс детского рисунка. «Весёлые царапки» 01.12.2018г.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VIII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Всероссийский конкурс детского рисунка«Волшебные линии»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 10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05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2019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г</a:t>
            </a:r>
            <a:endParaRPr lang="en-US" sz="2000" dirty="0" smtClean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XVI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</a:rPr>
              <a:t>Детский международный конкурс декоративно – прикладного искусства«Рванные бумажки» 16.04.2018г</a:t>
            </a:r>
            <a:endParaRPr lang="ru-RU" sz="2000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026" name="Picture 2" descr="F:\Портфолио Орлянская И. В\Новая папка\Jeky8M_MP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09612">
            <a:off x="145450" y="1609444"/>
            <a:ext cx="2214546" cy="1464169"/>
          </a:xfrm>
          <a:prstGeom prst="rect">
            <a:avLst/>
          </a:prstGeom>
          <a:noFill/>
        </p:spPr>
      </p:pic>
      <p:pic>
        <p:nvPicPr>
          <p:cNvPr id="12289" name="Picture 1" descr="C:\Users\Орлянские\Desktop\SQXCFQqFinY.jpg"/>
          <p:cNvPicPr>
            <a:picLocks noChangeAspect="1" noChangeArrowheads="1"/>
          </p:cNvPicPr>
          <p:nvPr/>
        </p:nvPicPr>
        <p:blipFill>
          <a:blip r:embed="rId4" cstate="print"/>
          <a:srcRect l="9374" t="12500" r="25781" b="31944"/>
          <a:stretch>
            <a:fillRect/>
          </a:stretch>
        </p:blipFill>
        <p:spPr bwMode="auto">
          <a:xfrm rot="20247541">
            <a:off x="598382" y="3020898"/>
            <a:ext cx="3056253" cy="1707090"/>
          </a:xfrm>
          <a:prstGeom prst="rect">
            <a:avLst/>
          </a:prstGeom>
          <a:noFill/>
        </p:spPr>
      </p:pic>
      <p:pic>
        <p:nvPicPr>
          <p:cNvPr id="12290" name="Picture 2" descr="C:\Users\Орлянские\Desktop\Kem-5tPjHaY.jpg"/>
          <p:cNvPicPr>
            <a:picLocks noChangeAspect="1" noChangeArrowheads="1"/>
          </p:cNvPicPr>
          <p:nvPr/>
        </p:nvPicPr>
        <p:blipFill>
          <a:blip r:embed="rId5" cstate="print"/>
          <a:srcRect l="11268" t="4851" r="11267"/>
          <a:stretch>
            <a:fillRect/>
          </a:stretch>
        </p:blipFill>
        <p:spPr bwMode="auto">
          <a:xfrm rot="20247558">
            <a:off x="1189033" y="4840829"/>
            <a:ext cx="2560753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лянские\Desktop\image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8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Лещик Ярослав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071810"/>
            <a:ext cx="4043362" cy="35004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1E04BC"/>
                </a:solidFill>
              </a:rPr>
              <a:t>16.11.18</a:t>
            </a:r>
            <a:r>
              <a:rPr lang="ru-RU" dirty="0" smtClean="0">
                <a:solidFill>
                  <a:srgbClr val="1E04BC"/>
                </a:solidFill>
              </a:rPr>
              <a:t>.</a:t>
            </a:r>
            <a:r>
              <a:rPr lang="ru-RU" b="1" dirty="0" smtClean="0">
                <a:solidFill>
                  <a:srgbClr val="1E04BC"/>
                </a:solidFill>
              </a:rPr>
              <a:t> 2018г</a:t>
            </a:r>
            <a:r>
              <a:rPr lang="ru-RU" dirty="0" smtClean="0">
                <a:solidFill>
                  <a:srgbClr val="1E04BC"/>
                </a:solidFill>
              </a:rPr>
              <a:t> Выступление воспитанника </a:t>
            </a:r>
            <a:r>
              <a:rPr lang="ru-RU" b="1" dirty="0" smtClean="0">
                <a:solidFill>
                  <a:srgbClr val="1E04BC"/>
                </a:solidFill>
              </a:rPr>
              <a:t>Лещик Ярослав</a:t>
            </a:r>
            <a:r>
              <a:rPr lang="ru-RU" dirty="0" smtClean="0">
                <a:solidFill>
                  <a:srgbClr val="1E04BC"/>
                </a:solidFill>
              </a:rPr>
              <a:t> в г Котово стихотворение  Анна </a:t>
            </a:r>
            <a:r>
              <a:rPr lang="ru-RU" dirty="0" err="1" smtClean="0">
                <a:solidFill>
                  <a:srgbClr val="1E04BC"/>
                </a:solidFill>
              </a:rPr>
              <a:t>Штро</a:t>
            </a:r>
            <a:r>
              <a:rPr lang="ru-RU" dirty="0" smtClean="0">
                <a:solidFill>
                  <a:srgbClr val="1E04BC"/>
                </a:solidFill>
              </a:rPr>
              <a:t>.</a:t>
            </a:r>
          </a:p>
          <a:p>
            <a:r>
              <a:rPr lang="ru-RU" dirty="0" smtClean="0">
                <a:solidFill>
                  <a:srgbClr val="1E04BC"/>
                </a:solidFill>
              </a:rPr>
              <a:t> «В парке»</a:t>
            </a:r>
            <a:r>
              <a:rPr lang="ru-RU" b="1" dirty="0" smtClean="0">
                <a:solidFill>
                  <a:srgbClr val="1E04BC"/>
                </a:solidFill>
              </a:rPr>
              <a:t>   </a:t>
            </a:r>
          </a:p>
          <a:p>
            <a:r>
              <a:rPr lang="ru-RU" b="1" dirty="0" smtClean="0">
                <a:solidFill>
                  <a:srgbClr val="1E04BC"/>
                </a:solidFill>
              </a:rPr>
              <a:t> </a:t>
            </a:r>
            <a:r>
              <a:rPr lang="en-US" dirty="0" smtClean="0">
                <a:solidFill>
                  <a:srgbClr val="1E04BC"/>
                </a:solidFill>
              </a:rPr>
              <a:t>VII</a:t>
            </a:r>
            <a:r>
              <a:rPr lang="ru-RU" dirty="0" smtClean="0">
                <a:solidFill>
                  <a:srgbClr val="1E04BC"/>
                </a:solidFill>
              </a:rPr>
              <a:t> Межрегиональная с международным участием научно – методической  конференции «Исследовательская работа и </a:t>
            </a:r>
            <a:r>
              <a:rPr lang="ru-RU" dirty="0" err="1" smtClean="0">
                <a:solidFill>
                  <a:srgbClr val="1E04BC"/>
                </a:solidFill>
              </a:rPr>
              <a:t>креативный</a:t>
            </a:r>
            <a:r>
              <a:rPr lang="ru-RU" dirty="0" smtClean="0">
                <a:solidFill>
                  <a:srgbClr val="1E04BC"/>
                </a:solidFill>
              </a:rPr>
              <a:t> потенциал </a:t>
            </a:r>
            <a:r>
              <a:rPr lang="ru-RU" dirty="0" err="1" smtClean="0">
                <a:solidFill>
                  <a:srgbClr val="1E04BC"/>
                </a:solidFill>
              </a:rPr>
              <a:t>учительско</a:t>
            </a:r>
            <a:r>
              <a:rPr lang="ru-RU" dirty="0" smtClean="0">
                <a:solidFill>
                  <a:srgbClr val="1E04BC"/>
                </a:solidFill>
              </a:rPr>
              <a:t> –ученических сообществ»</a:t>
            </a:r>
          </a:p>
          <a:p>
            <a:endParaRPr lang="ru-RU" dirty="0"/>
          </a:p>
        </p:txBody>
      </p:sp>
      <p:pic>
        <p:nvPicPr>
          <p:cNvPr id="7" name="Picture 2" descr="C:\Users\Орлянские\Desktop\фото\DSC_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400052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C:\Users\Орлянские\Desktop\767f982d2ccea223443bba445af088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C:\Users\Орлянские\Desktop\фото\oZLBjeVsn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7591">
            <a:off x="6507983" y="4460116"/>
            <a:ext cx="2358372" cy="15716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58204" cy="500066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Работа с родителями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День матери 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C0000"/>
                </a:solidFill>
              </a:rPr>
              <a:t>Мамы в </a:t>
            </a:r>
            <a:r>
              <a:rPr lang="ru-RU" b="1" dirty="0" err="1" smtClean="0">
                <a:solidFill>
                  <a:srgbClr val="CC0000"/>
                </a:solidFill>
              </a:rPr>
              <a:t>спорт-зале</a:t>
            </a:r>
            <a:r>
              <a:rPr lang="ru-RU" b="1" dirty="0" smtClean="0">
                <a:solidFill>
                  <a:srgbClr val="CC0000"/>
                </a:solidFill>
              </a:rPr>
              <a:t> самые  ловкие .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2362200"/>
            <a:ext cx="4283106" cy="3941763"/>
          </a:xfrm>
        </p:spPr>
        <p:txBody>
          <a:bodyPr>
            <a:prstTxWarp prst="textCanUp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Видео для мам.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Рассказ про маму.</a:t>
            </a:r>
          </a:p>
          <a:p>
            <a:pPr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Мамочка глазами  ребёнка . Какая моя мама.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22" name="Picture 2" descr="C:\Users\Орлянские\Desktop\фото\0EKZYICV4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2651">
            <a:off x="571472" y="3857628"/>
            <a:ext cx="1356201" cy="903781"/>
          </a:xfrm>
          <a:prstGeom prst="rect">
            <a:avLst/>
          </a:prstGeom>
          <a:noFill/>
        </p:spPr>
      </p:pic>
      <p:pic>
        <p:nvPicPr>
          <p:cNvPr id="30723" name="Picture 3" descr="C:\Users\Орлянские\Desktop\фото\9KNzJP6nm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3120">
            <a:off x="2858598" y="2403014"/>
            <a:ext cx="1570431" cy="1046545"/>
          </a:xfrm>
          <a:prstGeom prst="rect">
            <a:avLst/>
          </a:prstGeom>
          <a:noFill/>
        </p:spPr>
      </p:pic>
      <p:pic>
        <p:nvPicPr>
          <p:cNvPr id="30724" name="Picture 4" descr="C:\Users\Орлянские\Desktop\фото\Bs3zr2NG-D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1444622">
            <a:off x="6426379" y="2614590"/>
            <a:ext cx="2286016" cy="1523415"/>
          </a:xfrm>
          <a:prstGeom prst="rect">
            <a:avLst/>
          </a:prstGeom>
          <a:noFill/>
        </p:spPr>
      </p:pic>
      <p:pic>
        <p:nvPicPr>
          <p:cNvPr id="30725" name="Picture 5" descr="C:\Users\Орлянские\Desktop\фото\nxowfcWbv4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52890">
            <a:off x="4610986" y="3080219"/>
            <a:ext cx="2642420" cy="1760925"/>
          </a:xfrm>
          <a:prstGeom prst="rect">
            <a:avLst/>
          </a:prstGeom>
          <a:noFill/>
        </p:spPr>
      </p:pic>
      <p:pic>
        <p:nvPicPr>
          <p:cNvPr id="30727" name="Picture 7" descr="C:\Users\Орлянские\Desktop\фото\PMUjbaVKj7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857760"/>
            <a:ext cx="1214430" cy="182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274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МБДОУ детский сад №6 ПОРТФОЛИО профессиональной деятельности</vt:lpstr>
      <vt:lpstr>Педагогическое кредо</vt:lpstr>
      <vt:lpstr>Общие сведения о     педагоге</vt:lpstr>
      <vt:lpstr>Повышение квалификации</vt:lpstr>
      <vt:lpstr>Слайд 5</vt:lpstr>
      <vt:lpstr>     Подготовка воспитанников   к участию в конкурсах</vt:lpstr>
      <vt:lpstr>Слайд 7</vt:lpstr>
      <vt:lpstr>Лещик Ярослав</vt:lpstr>
      <vt:lpstr>Работа с родителями</vt:lpstr>
      <vt:lpstr>Настал счастливый момент Подарок от любимого ребёнка</vt:lpstr>
      <vt:lpstr> Мамы делают подарок для своих мамочек.</vt:lpstr>
      <vt:lpstr>Вот так насыщенно у нас прошёл праздник к дню матери. Праздник удался. Я  была счастлива –потому что были счастливы родители и дети. А это самое главное -для меня.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Nova</cp:lastModifiedBy>
  <cp:revision>169</cp:revision>
  <dcterms:created xsi:type="dcterms:W3CDTF">2017-07-28T18:30:54Z</dcterms:created>
  <dcterms:modified xsi:type="dcterms:W3CDTF">2019-10-12T19:04:07Z</dcterms:modified>
</cp:coreProperties>
</file>