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рлянские\Desktop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42976" y="2857496"/>
            <a:ext cx="6000792" cy="3295327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E04BC"/>
                </a:solidFill>
                <a:latin typeface="Monotype Corsiva" pitchFamily="66" charset="0"/>
              </a:rPr>
              <a:t>Участие педагога в конкурсах профессионального мастерства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рлянские\Desktop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2643182"/>
            <a:ext cx="78581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в  Открытой научно- практической конференции «ВОСПИТАНИЕ ИСКУССТВОМ- ИСКУССТВО ВОСПИТАНИЯ» 2016г</a:t>
            </a:r>
          </a:p>
          <a:p>
            <a:pPr>
              <a:buNone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       Участие в Всероссийском конкурсе  для воспитателей «Мое призвание» .Признанная победителем за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–место. Номинация: «Педагогический проект» Работа;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Геоборд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как средство развития познавательной активности дошкольников» 15.10.2018г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Творческая площадка фестиваля методических служб образовательных учреждений Образовательного кластера Волгоградского региона (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Камышинский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методический округ) .Выступила по теме: « Полифункциональное  дидактическое пособие «Занимательный калейдоскоп»» 28.03.2018г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межрегиональной с международным участием научно – методической конференции «Исследовательская работа и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потенциал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учительско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ученических сообществ. По теме « Математический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планшет-геоборд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16.11 2018г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рлянские\Desktop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3000372"/>
            <a:ext cx="78581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межрегиональной с международным участием научно – методической конференции «Исследовательская работа и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потенциал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учительско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ученических сообществ.  Участие  воспитанника Лещик Ярослав. Юный чтец .А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Штро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В парке. 17.11.2018г 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в городском творческом фестивале работников образовательных организаций в конкурсе «ОЧ, умелые ручки» 2018г </a:t>
            </a:r>
          </a:p>
          <a:p>
            <a:pPr>
              <a:buNone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в Открытой научно-практической конференции «ВОСПИТАНИЕ ИСКУССТВОМ- ИСКУССТВО ВОСПИТАНИЯ» 2018г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рлянские\Desktop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7" descr="C:\Users\Орлянские\Desktop\Годовой план табель платные журнал косульт\мои дипломы\Орлянская Ирина Валиевн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426455">
            <a:off x="3795608" y="4368029"/>
            <a:ext cx="2500298" cy="1767599"/>
          </a:xfrm>
          <a:prstGeom prst="rect">
            <a:avLst/>
          </a:prstGeom>
          <a:noFill/>
        </p:spPr>
      </p:pic>
      <p:pic>
        <p:nvPicPr>
          <p:cNvPr id="4" name="Picture 2" descr="C:\Users\Орлянские\Desktop\Годовой план табель платные журнал косульт\мои дипломы\788316-020-019-ser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345956">
            <a:off x="495058" y="2421599"/>
            <a:ext cx="857256" cy="1212604"/>
          </a:xfrm>
          <a:prstGeom prst="rect">
            <a:avLst/>
          </a:prstGeom>
          <a:noFill/>
        </p:spPr>
      </p:pic>
      <p:pic>
        <p:nvPicPr>
          <p:cNvPr id="5" name="Picture 11" descr="C:\Users\Орлянские\Desktop\Годовой план табель платные журнал косульт\мои дипломы\788014-002-014-ser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288263">
            <a:off x="1274434" y="2049734"/>
            <a:ext cx="893300" cy="1262262"/>
          </a:xfrm>
          <a:prstGeom prst="rect">
            <a:avLst/>
          </a:prstGeom>
          <a:noFill/>
        </p:spPr>
      </p:pic>
      <p:pic>
        <p:nvPicPr>
          <p:cNvPr id="8" name="Picture 3" descr="C:\Users\Орлянские\Desktop\Годовой план табель платные журнал косульт\мои дипломы\793996-052-054-se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31999">
            <a:off x="493172" y="3560706"/>
            <a:ext cx="1269172" cy="1479788"/>
          </a:xfrm>
          <a:prstGeom prst="rect">
            <a:avLst/>
          </a:prstGeom>
          <a:noFill/>
        </p:spPr>
      </p:pic>
      <p:pic>
        <p:nvPicPr>
          <p:cNvPr id="9" name="Picture 12" descr="C:\Users\Орлянские\Desktop\Годовой план табель платные журнал косульт\мои дипломы\788018-022-017-sert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709820">
            <a:off x="1427825" y="3139455"/>
            <a:ext cx="940107" cy="1329800"/>
          </a:xfrm>
          <a:prstGeom prst="rect">
            <a:avLst/>
          </a:prstGeom>
          <a:noFill/>
        </p:spPr>
      </p:pic>
      <p:pic>
        <p:nvPicPr>
          <p:cNvPr id="10" name="Picture 13" descr="C:\Users\Орлянские\Desktop\Годовой план табель платные журнал косульт\мои дипломы\788316-020-019-sert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9561338">
            <a:off x="1341488" y="4032429"/>
            <a:ext cx="1101629" cy="1558275"/>
          </a:xfrm>
          <a:prstGeom prst="rect">
            <a:avLst/>
          </a:prstGeom>
          <a:noFill/>
        </p:spPr>
      </p:pic>
      <p:pic>
        <p:nvPicPr>
          <p:cNvPr id="11" name="Picture 10" descr="C:\Users\Орлянские\Desktop\Годовой план табель платные журнал косульт\мои дипломы\776603-052-054-sert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9190969">
            <a:off x="597806" y="4820044"/>
            <a:ext cx="1133960" cy="1604008"/>
          </a:xfrm>
          <a:prstGeom prst="rect">
            <a:avLst/>
          </a:prstGeom>
          <a:noFill/>
        </p:spPr>
      </p:pic>
      <p:pic>
        <p:nvPicPr>
          <p:cNvPr id="12" name="Picture 14" descr="C:\Users\Орлянские\Desktop\Годовой план табель платные журнал косульт\мои дипломы\793996-052-054-sert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19893443">
            <a:off x="2152332" y="2091779"/>
            <a:ext cx="1066824" cy="1509043"/>
          </a:xfrm>
          <a:prstGeom prst="rect">
            <a:avLst/>
          </a:prstGeom>
          <a:noFill/>
        </p:spPr>
      </p:pic>
      <p:pic>
        <p:nvPicPr>
          <p:cNvPr id="13" name="Picture 8" descr="C:\Users\Орлянские\Desktop\Годовой план табель платные журнал косульт\мои дипломы\ОРЛЯНСКАЯ_КОНКУРС (1)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9219707">
            <a:off x="2264293" y="3189559"/>
            <a:ext cx="1210050" cy="1711391"/>
          </a:xfrm>
          <a:prstGeom prst="rect">
            <a:avLst/>
          </a:prstGeom>
          <a:noFill/>
        </p:spPr>
      </p:pic>
      <p:pic>
        <p:nvPicPr>
          <p:cNvPr id="14" name="Picture 9" descr="C:\Users\Орлянские\Desktop\Годовой план табель платные журнал косульт\мои дипломы\8303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19222090">
            <a:off x="1926147" y="5042603"/>
            <a:ext cx="1925180" cy="1357399"/>
          </a:xfrm>
          <a:prstGeom prst="rect">
            <a:avLst/>
          </a:prstGeom>
          <a:noFill/>
        </p:spPr>
      </p:pic>
      <p:pic>
        <p:nvPicPr>
          <p:cNvPr id="15" name="Picture 6" descr="C:\Users\Орлянские\Desktop\Годовой план табель платные журнал косульт\мои дипломы\Орлянская Ирина Валиевна.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500430" y="2285992"/>
            <a:ext cx="2714644" cy="1803440"/>
          </a:xfrm>
          <a:prstGeom prst="rect">
            <a:avLst/>
          </a:prstGeom>
          <a:noFill/>
        </p:spPr>
      </p:pic>
      <p:pic>
        <p:nvPicPr>
          <p:cNvPr id="16" name="Picture 4" descr="C:\Users\Орлянские\Desktop\Годовой план табель платные журнал косульт\мои дипломы\Орлянская Ирина Валиевна (1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70443">
            <a:off x="6460862" y="2195246"/>
            <a:ext cx="1853910" cy="2621020"/>
          </a:xfrm>
          <a:prstGeom prst="rect">
            <a:avLst/>
          </a:prstGeom>
          <a:noFill/>
        </p:spPr>
      </p:pic>
      <p:pic>
        <p:nvPicPr>
          <p:cNvPr id="17" name="Picture 5" descr="C:\Users\Орлянские\Desktop\Годовой план табель платные журнал косульт\мои дипломы\Орлянская Ирина Валиевна (2)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2547392">
            <a:off x="6847437" y="4421441"/>
            <a:ext cx="1470333" cy="2233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рлянские\Desktop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Орлянские\Desktop\скандипломы\БЛАГОДАРНОСТЬ_page-0001 (4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86306">
            <a:off x="256289" y="2379233"/>
            <a:ext cx="1877355" cy="2682401"/>
          </a:xfrm>
          <a:prstGeom prst="rect">
            <a:avLst/>
          </a:prstGeom>
          <a:noFill/>
        </p:spPr>
      </p:pic>
      <p:pic>
        <p:nvPicPr>
          <p:cNvPr id="5" name="Picture 4" descr="C:\Users\Орлянские\Desktop\скандипломы\БЛАГОДАРНОСТЬ1_page-0001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32" y="2214554"/>
            <a:ext cx="1861391" cy="2643206"/>
          </a:xfrm>
          <a:prstGeom prst="rect">
            <a:avLst/>
          </a:prstGeom>
          <a:noFill/>
        </p:spPr>
      </p:pic>
      <p:pic>
        <p:nvPicPr>
          <p:cNvPr id="6" name="Picture 5" descr="C:\Users\Орлянские\Desktop\скандипломы\БЛАГОДАРНОСТЬ3_page-0001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2285992"/>
            <a:ext cx="1742914" cy="2500306"/>
          </a:xfrm>
          <a:prstGeom prst="rect">
            <a:avLst/>
          </a:prstGeom>
          <a:noFill/>
        </p:spPr>
      </p:pic>
      <p:pic>
        <p:nvPicPr>
          <p:cNvPr id="7" name="Picture 6" descr="C:\Users\Орлянские\Desktop\скандипломы\БЛАГОДАРНОСТЬ4_page-0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29256" y="2214554"/>
            <a:ext cx="1809919" cy="2606094"/>
          </a:xfrm>
          <a:prstGeom prst="rect">
            <a:avLst/>
          </a:prstGeom>
          <a:noFill/>
        </p:spPr>
      </p:pic>
      <p:pic>
        <p:nvPicPr>
          <p:cNvPr id="8" name="Picture 7" descr="C:\Users\Орлянские\Desktop\скандипломы\ДИПЛОМ1_page-00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661568">
            <a:off x="6876886" y="2094510"/>
            <a:ext cx="2010529" cy="2877194"/>
          </a:xfrm>
          <a:prstGeom prst="rect">
            <a:avLst/>
          </a:prstGeom>
          <a:noFill/>
        </p:spPr>
      </p:pic>
      <p:pic>
        <p:nvPicPr>
          <p:cNvPr id="9" name="Picture 13" descr="C:\Users\Орлянские\Desktop\скандипломы\ДИПЛОМ7_page-000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4643446"/>
            <a:ext cx="1428760" cy="1891888"/>
          </a:xfrm>
          <a:prstGeom prst="rect">
            <a:avLst/>
          </a:prstGeom>
          <a:noFill/>
        </p:spPr>
      </p:pic>
      <p:pic>
        <p:nvPicPr>
          <p:cNvPr id="10" name="Picture 10" descr="C:\Users\Орлянские\Desktop\скандипломы\ДИПЛОМ2_page-000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071670" y="4572008"/>
            <a:ext cx="1500198" cy="1981037"/>
          </a:xfrm>
          <a:prstGeom prst="rect">
            <a:avLst/>
          </a:prstGeom>
          <a:noFill/>
        </p:spPr>
      </p:pic>
      <p:pic>
        <p:nvPicPr>
          <p:cNvPr id="11" name="Picture 11" descr="C:\Users\Орлянские\Desktop\скандипломы\ДИПЛОМ4_page-000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643306" y="4500570"/>
            <a:ext cx="1572047" cy="2118133"/>
          </a:xfrm>
          <a:prstGeom prst="rect">
            <a:avLst/>
          </a:prstGeom>
          <a:noFill/>
        </p:spPr>
      </p:pic>
      <p:pic>
        <p:nvPicPr>
          <p:cNvPr id="12" name="Picture 12" descr="C:\Users\Орлянские\Desktop\скандипломы\ДИПЛОМ6_page-000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286380" y="4500570"/>
            <a:ext cx="150019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рлянские\Desktop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8" descr="C:\Users\Орлянские\Desktop\скандипломы\СЕРТИФИКАТ_page-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500306"/>
            <a:ext cx="2235348" cy="1546434"/>
          </a:xfrm>
          <a:prstGeom prst="rect">
            <a:avLst/>
          </a:prstGeom>
          <a:noFill/>
        </p:spPr>
      </p:pic>
      <p:pic>
        <p:nvPicPr>
          <p:cNvPr id="4" name="Picture 3" descr="C:\Users\Орлянские\Desktop\скандипломы\СЕРТИФИКАТТТ_page-0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78520">
            <a:off x="2975714" y="2243210"/>
            <a:ext cx="2865964" cy="1989230"/>
          </a:xfrm>
          <a:prstGeom prst="rect">
            <a:avLst/>
          </a:prstGeom>
          <a:noFill/>
        </p:spPr>
      </p:pic>
      <p:pic>
        <p:nvPicPr>
          <p:cNvPr id="5" name="Picture 4" descr="C:\Users\Орлянские\Desktop\скандипломы\СЕРТИФИКАТТ_page-0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40088">
            <a:off x="1386846" y="4197145"/>
            <a:ext cx="3246524" cy="2191403"/>
          </a:xfrm>
          <a:prstGeom prst="rect">
            <a:avLst/>
          </a:prstGeom>
          <a:noFill/>
        </p:spPr>
      </p:pic>
      <p:pic>
        <p:nvPicPr>
          <p:cNvPr id="6" name="Picture 2" descr="C:\Users\Орлянские\Desktop\скандипломы\МАСТЕРСКАЯ СЕРТИФИКАТ_page-0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46425">
            <a:off x="5665333" y="2495354"/>
            <a:ext cx="2694003" cy="3806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рлянские\Desktop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Орлянские\Desktop\скандипломы\ДИПЛОМ3_page-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285992"/>
            <a:ext cx="2071702" cy="2719498"/>
          </a:xfrm>
          <a:prstGeom prst="rect">
            <a:avLst/>
          </a:prstGeom>
          <a:noFill/>
        </p:spPr>
      </p:pic>
      <p:pic>
        <p:nvPicPr>
          <p:cNvPr id="4" name="Picture 3" descr="C:\Users\Орлянские\Desktop\скандипломы\ГРАМОТА_page-0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2214554"/>
            <a:ext cx="2016624" cy="2786082"/>
          </a:xfrm>
          <a:prstGeom prst="rect">
            <a:avLst/>
          </a:prstGeom>
          <a:noFill/>
        </p:spPr>
      </p:pic>
      <p:pic>
        <p:nvPicPr>
          <p:cNvPr id="5" name="Picture 4" descr="C:\Users\Орлянские\Desktop\скандипломы\ГРАМОТА1_page-0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0496" y="2143116"/>
            <a:ext cx="2000264" cy="2763942"/>
          </a:xfrm>
          <a:prstGeom prst="rect">
            <a:avLst/>
          </a:prstGeom>
          <a:noFill/>
        </p:spPr>
      </p:pic>
      <p:pic>
        <p:nvPicPr>
          <p:cNvPr id="6" name="Picture 5" descr="C:\Users\Орлянские\Desktop\скандипломы\ДИПЛОМ УЧАСТНИКА_page-0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29322" y="2143116"/>
            <a:ext cx="2286016" cy="3035948"/>
          </a:xfrm>
          <a:prstGeom prst="rect">
            <a:avLst/>
          </a:prstGeom>
          <a:noFill/>
        </p:spPr>
      </p:pic>
      <p:pic>
        <p:nvPicPr>
          <p:cNvPr id="7" name="Picture 6" descr="C:\Users\Орлянские\Desktop\скандипломы\ДИПЛОМ1_page-00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00166" y="4286256"/>
            <a:ext cx="1785950" cy="2143140"/>
          </a:xfrm>
          <a:prstGeom prst="rect">
            <a:avLst/>
          </a:prstGeom>
          <a:noFill/>
        </p:spPr>
      </p:pic>
      <p:pic>
        <p:nvPicPr>
          <p:cNvPr id="8" name="Picture 7" descr="C:\Users\Орлянские\Desktop\скандипломы\СВ-ВО_page-0001 (1)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14744" y="4214818"/>
            <a:ext cx="1714512" cy="2143116"/>
          </a:xfrm>
          <a:prstGeom prst="rect">
            <a:avLst/>
          </a:prstGeom>
          <a:noFill/>
        </p:spPr>
      </p:pic>
      <p:pic>
        <p:nvPicPr>
          <p:cNvPr id="9" name="Picture 8" descr="C:\Users\Орлянские\Desktop\скандипломы\СЕРТИФИКАТ_page-000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00760" y="4572008"/>
            <a:ext cx="2735414" cy="2021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рлянские\Desktop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C:\Users\Орлянские\Desktop\скандипломы\СЕРТИФИКАТ5_page-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143116"/>
            <a:ext cx="1967093" cy="2733979"/>
          </a:xfrm>
          <a:prstGeom prst="rect">
            <a:avLst/>
          </a:prstGeom>
          <a:noFill/>
        </p:spPr>
      </p:pic>
      <p:pic>
        <p:nvPicPr>
          <p:cNvPr id="4" name="Picture 5" descr="C:\Users\Орлянские\Desktop\скандипломы\СЕРТИФИКАТ4_page-0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2143116"/>
            <a:ext cx="2063946" cy="2544513"/>
          </a:xfrm>
          <a:prstGeom prst="rect">
            <a:avLst/>
          </a:prstGeom>
          <a:noFill/>
        </p:spPr>
      </p:pic>
      <p:pic>
        <p:nvPicPr>
          <p:cNvPr id="5" name="Picture 4" descr="C:\Users\Орлянские\Desktop\скандипломы\СЕРТИФИКАТ3_page-0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2110072"/>
            <a:ext cx="2286016" cy="2814725"/>
          </a:xfrm>
          <a:prstGeom prst="rect">
            <a:avLst/>
          </a:prstGeom>
          <a:noFill/>
        </p:spPr>
      </p:pic>
      <p:pic>
        <p:nvPicPr>
          <p:cNvPr id="6" name="Picture 2" descr="C:\Users\Орлянские\Desktop\скандипломы\СЕРТИФИКАТ1_page-0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1538" y="4500570"/>
            <a:ext cx="3471588" cy="2143140"/>
          </a:xfrm>
          <a:prstGeom prst="rect">
            <a:avLst/>
          </a:prstGeom>
          <a:noFill/>
        </p:spPr>
      </p:pic>
      <p:pic>
        <p:nvPicPr>
          <p:cNvPr id="7" name="Picture 3" descr="C:\Users\Орлянские\Desktop\скандипломы\СЕРТИФИКАТ2_page-00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03016">
            <a:off x="6012641" y="3143077"/>
            <a:ext cx="249184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72</Words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Nova</dc:creator>
  <cp:lastModifiedBy>Nova</cp:lastModifiedBy>
  <cp:revision>4</cp:revision>
  <dcterms:created xsi:type="dcterms:W3CDTF">2019-10-12T18:40:20Z</dcterms:created>
  <dcterms:modified xsi:type="dcterms:W3CDTF">2019-10-12T19:41:24Z</dcterms:modified>
</cp:coreProperties>
</file>